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53" r:id="rId2"/>
  </p:sldMasterIdLst>
  <p:sldIdLst>
    <p:sldId id="262" r:id="rId3"/>
    <p:sldId id="263" r:id="rId4"/>
    <p:sldId id="256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5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951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022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6123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67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8656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044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735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690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496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765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502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4262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81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16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252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11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419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388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017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228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846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10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931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35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55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156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417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141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1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5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A4BF251-2002-4DE8-BA6B-C0686ADD9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0727" y="620688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4. Te Loamos, Oh Dios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1F3737C-0E9B-45C9-8C5E-31A430F01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AAD79FB-094B-409B-A339-31D5C540F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7608" y="1320385"/>
            <a:ext cx="750558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1. 	Te loamos, oh Dios, con unánime voz,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	Porque en Cristo, tu Hijo, nos diste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 perdón.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  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	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	¡Aleluya! Te alabamos.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	¡Cuán grande es tu amor!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	¡Aleluya! Te adoramos,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	Bendito Señor.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2. Te loamos, Jesús, quien tu trono de luz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	 Has dejado por darnos salud en la cruz.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0AF9964-BC60-4F03-AAF6-6FAD3848E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7271931-BE96-4881-955D-D930F1938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1055689"/>
            <a:ext cx="71437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Te damos loor, Santo Consolador,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Que nos llenas de gozo y santo valor.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¡Aleluya! Te alabamos.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¡Cuán grande es tu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¡Aleluya! Te adoramos,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Bendito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Unidos load a la gran Trinidad,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 Que es la fuente de gracia, virtud y    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    verdad.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20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Tema de Office</vt:lpstr>
      <vt:lpstr>Himnos IEA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2020-06-28T17:13:13Z</dcterms:modified>
</cp:coreProperties>
</file>