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2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344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210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674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5002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334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330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4949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019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644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973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84292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572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585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102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7003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166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8686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4737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80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78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24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84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78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26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8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73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176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7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74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EBAB7897-4D8A-4891-AC73-CE71DEADA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Tú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Dejaste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Tu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Trono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3FF3FAA-3EC3-460D-A180-25A88E432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32532BE-FC9D-4E77-A8BC-40A72D94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0802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Tú dejaste tu trono y corona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a Belén a nacer;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a Ti no fue dado el entrar al mesón,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pesebre Te hicieron 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EEEBE36-A179-4EEB-928A-22B2F6B02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8465D4C-86D3-4C60-912B-A8F5693CA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8516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Alabanzas celestes los ángeles dan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que rinden al Verbo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humilde viniste a la tierra,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dar vida al más vil pecador.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0D494CC-F5D6-4CB0-B587-E9A4FA5B4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6A24011-EEDE-4FEA-9732-CCCDECAB6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2010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Siempre pueden las zorras sus cuevas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aves sus nidos también;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el Hijo del Hombre no tuvo un lugar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cual reclinara su sien.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D12E0A2-2968-443B-9641-BAC638EA8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4337FF4-BB8D-4A1C-B09C-02711BB63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7247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Tú viniste, Señor, con tu gran bendición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dar libertad y salud;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con odio y desprecio Te hicieron morir,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Aunque vieron tu amor y virtud.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44E50C8-1F61-4759-AF11-64A267A69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D4ADDE-9612-4EC0-B5D6-B5C1FDB45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9119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Alabanzas sublimes los cielos darán,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vengas glorioso de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voz entre nubes dirá: “Ven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hay lugar junto a Mí para ti”.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mi corazón, oh Cristo, ven;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él hay lugar para Ti.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359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2020-06-28T17:22:47Z</dcterms:modified>
</cp:coreProperties>
</file>