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936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7023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2795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72037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88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4301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4231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8938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23197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35006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1750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9064718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74491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536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31230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00030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86101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71972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14365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48338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9859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9204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3214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6699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331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9421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8165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7172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871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4997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CF2A8367-B37B-483B-8D78-1B62EF678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41</a:t>
            </a: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Hubo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Quien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Por Mis Culpas</a:t>
            </a:r>
            <a:endParaRPr lang="es-ES_tradnl" altLang="en-US" sz="28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5870B146-B2BC-45E1-B5A0-48B02649C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CBFC82BE-8602-439C-967B-3AF1B76D0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84804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Hubo quien por mis culpas muriera en la cruz,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Aún indigno y vil como soy;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Soy feliz, pues su sangre vertió mi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 ella mis culpas borró.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Mis pecados llevó en la cruz, do murió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sublime, el tierno Jesús.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Los desprecios sufrió, y mi alma salvó,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cambió mis tinieblas en luz.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68676E9-7F0D-42DC-BE77-D7DBF329C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0C00C10-4E13-44DB-924A-356A61965F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27551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Él es tierno y amante cual nadie lo fue,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convierte al infiel corazón;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por esa paciencia y ternura yo sé,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soy libre de condenación. 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Mis pecados llevó en la cruz, do murió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sublime, el tierno Jesús.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Los desprecios sufrió, y mi alma salvó,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cambió mis tinieblas en luz.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01E87AC1-B424-424D-86B7-078F3644B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E04D190-6D68-49F1-9FE8-3DB1A64CD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19137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Es mi anhelo constante a Cristo seguir,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camino su ejemplo marcó;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por darme la vida Él quiso morir,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cruz mi pecado clavó. 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Mis pecados llevó en la cruz, do murió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sublime, el tierno Jesús.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Los desprecios sufrió, y mi alma salvó,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cambió mis tinieblas en luz.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213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2020-06-28T17:23:04Z</dcterms:modified>
</cp:coreProperties>
</file>