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3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02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795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203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8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301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23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893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319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500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7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06471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449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36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123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003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8610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197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1436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833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85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20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2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6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33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942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816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17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7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99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F2A8367-B37B-483B-8D78-1B62EF678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41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Hubo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Quien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Por Mis Culpas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870B146-B2BC-45E1-B5A0-48B02649C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BFC82BE-8602-439C-967B-3AF1B76D0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480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Hubo quien por mis culpas muriera 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Aún indigno y vil como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feliz, pues su sangre vertió mi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ella mis culpas borró.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pecados llevó en la cruz, do murió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sublime, el tierno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desprecios sufrió, y mi alma salvó,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cambió mis tinieblas en luz.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68676E9-7F0D-42DC-BE77-D7DBF329C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0C00C10-4E13-44DB-924A-356A6196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275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Él es tierno y amante cual nadie lo fue,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convierte al infiel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esa paciencia y ternura yo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soy libre de condenación.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pecados llevó en la cruz, do murió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sublime, el tierno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desprecios sufrió, y mi alma salvó,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cambió mis tinieblas en luz.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1E87AC1-B424-424D-86B7-078F3644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04D190-6D68-49F1-9FE8-3DB1A64CD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191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Es mi anhelo constante a Cristo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camino su ejemplo marcó;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darme la vida Él quiso morir,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cruz mi pecado clavó.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pecados llevó en la cruz, do murió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sublime, el tierno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desprecios sufrió, y mi alma salvó,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cambió mis tinieblas en luz.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2020-06-28T17:23:04Z</dcterms:modified>
</cp:coreProperties>
</file>