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30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15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2841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2318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555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850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204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297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6350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842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926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633124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3573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70635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81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1832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076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572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7152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632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925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9532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719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204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440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382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236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913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2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2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E77811A-9902-4B75-B047-7944402E7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44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 Vida Di Por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B605E3F-20ED-4167-964C-5CE025464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561A02B-D32A-4652-9C66-352AC0EA0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371601"/>
            <a:ext cx="7512050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1.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r>
              <a:rPr lang="es-ES" altLang="es-CL" sz="2600" b="1">
                <a:latin typeface="Century Gothic" panose="020B0502020202020204" pitchFamily="34" charset="0"/>
              </a:rPr>
              <a:t>Mi vida di por ti, mi sangre derramé,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ti inmolado fui, por gracia te salvé;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ti, por ti inmolado fui,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¿Y, tú, qué das por Mí?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Por ti, por ti inmolado fui,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¿Y, tú, qué das por Mí?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Mi celestial mansión, mi trono de esplendor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Dejé por rescatar al mundo pecador;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Sí, todo Yo dejé por ti,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dejas tú por Mí?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Sí, todo Yo dejé por ti,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dejas tú por Mí?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DB5ACB25-6D52-4A00-9D78-7ACF133F4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A0185AB-8897-44A9-A13F-C83B1AD74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371601"/>
            <a:ext cx="7272338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r>
              <a:rPr lang="es-ES" altLang="es-CL" sz="2600" b="1">
                <a:latin typeface="Century Gothic" panose="020B0502020202020204" pitchFamily="34" charset="0"/>
              </a:rPr>
              <a:t>Reproches, aflicción, y angustias yo sufrí,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La copa amarga fue que Yo por ti bebí;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Reproches Yo por ti sufrí,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sufres tú por Mí?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Reproches Yo por ti sufrí,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sufres tú por Mí? 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4. De mi celeste hogar te traigo el rico don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Del Padre, Dios de amor, la plena salvación;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Mi don de amor te traigo a ti,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ofreces tú por Mí?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Mi don de amor te traigo a ti,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¿Qué ofreces tú por Mí?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215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2020-06-28T17:23:39Z</dcterms:modified>
</cp:coreProperties>
</file>