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25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91807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737985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884886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736669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99222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84111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814200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62467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504750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01726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6836424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25655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98517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28592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921609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230334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66836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447031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49075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3483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03323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61977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64205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4004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6017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7493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5195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821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51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F3B7FBE3-2C10-44CF-8A04-19374759EC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620713"/>
            <a:ext cx="8229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45</a:t>
            </a:r>
            <a:r>
              <a:rPr lang="es-ES_tradnl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Cabeza </a:t>
            </a:r>
            <a:r>
              <a:rPr lang="en-US" altLang="en-US" sz="28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Ensangrentada</a:t>
            </a:r>
            <a:endParaRPr lang="es-ES_tradnl" altLang="en-US" sz="28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C30A3B2B-9802-48C2-9217-66EAA30D0B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162A61CE-0F41-4972-8364-944D85D873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3"/>
            <a:ext cx="8167688" cy="393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1. Cabeza ensangrentada, herida por mi bien,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espinas coronada, por fe mis ojos ven;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todos despreciada, mi eterno bien será;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 todas las edades mi ser Te adorará.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2. Pues oprimida tu alma fue por el pecador,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transgresión fue mía, mas tuyo fue el dolor;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Hoy vengo contristado, merezco tu dolor,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Concédeme tu gracia, oh dame tu favor.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C3CCA66B-CB43-4F1A-BC0C-6AC0CA998C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D4E4E9F7-5251-42CB-A16B-5D8AF3A552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3"/>
            <a:ext cx="8893175" cy="366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s-ES" altLang="es-CL" sz="2600" b="1">
                <a:latin typeface="Century Gothic" panose="020B0502020202020204" pitchFamily="34" charset="0"/>
              </a:rPr>
              <a:t>3. Oh cuánto gozo encuentro en este mundo aquí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Cuando en tu cuerpo herido me escondo, Cristo en Ti; Oh Salvador, tu gloria hoy manifiesta en mí,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Junto a tu cruz espero, Te entrego mi alma a Ti.</a:t>
            </a:r>
          </a:p>
          <a:p>
            <a:endParaRPr lang="es-ES" altLang="es-CL" sz="2600" b="1">
              <a:latin typeface="Century Gothic" panose="020B0502020202020204" pitchFamily="34" charset="0"/>
            </a:endParaRPr>
          </a:p>
          <a:p>
            <a:r>
              <a:rPr lang="es-ES" altLang="es-CL" sz="2600" b="1">
                <a:latin typeface="Century Gothic" panose="020B0502020202020204" pitchFamily="34" charset="0"/>
              </a:rPr>
              <a:t>4. Te doy loor eterno, bendito Salvador,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Por tu dolor y muerte, por tu divino amor;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Oh Salvador, deseo tu gracia conocer;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Junto a tu cruz espero, te entrego a Ti mi ser.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150B60D5-AE4B-4DD4-83BB-715314EB89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DE1E902B-9F81-437B-ACA5-BF37164C9F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5938" y="1484314"/>
            <a:ext cx="8882062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5. En la hora de la muerte enséñame tu cruz;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todos mis temores, oh líbrame, Jesús;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 fe verán mis ojos a Cristo el salvador;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Quien muere en Ti creyendo es salvo por tu amor. 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9</TotalTime>
  <Words>214</Words>
  <Application>Microsoft Office PowerPoint</Application>
  <PresentationFormat>Panorámica</PresentationFormat>
  <Paragraphs>25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2020-06-28T17:23:50Z</dcterms:modified>
</cp:coreProperties>
</file>