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80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798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8488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366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992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411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420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246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475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72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83642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565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9851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859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1609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3033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66836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47031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07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34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32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7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420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400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01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749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19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2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5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3B7FBE3-2C10-44CF-8A04-19374759E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45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Cabeza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Ensangrentada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30A3B2B-9802-48C2-9217-66EAA30D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62A61CE-0F41-4972-8364-944D85D87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1676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Cabeza ensangrentada, herida por mi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espinas coronada, por fe mis ojos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todos despreciada, mi eterno bien será;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todas las edades mi ser Te adorará.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Pues oprimida tu alma fue por el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transgresión fue mía, mas tuyo fue el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vengo contristado, merezco tu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Concédeme tu gracia, oh dame tu favor.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3CCA66B-CB43-4F1A-BC0C-6AC0CA998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E4E9F7-5251-42CB-A16B-5D8AF3A55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893175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Oh cuánto gozo encuentro en este mundo aquí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en tu cuerpo herido me escondo, Cristo en Ti; Oh Salvador, tu gloria hoy manifiesta en mí,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Junto a tu cruz espero, Te entrego mi alma a Ti.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4. Te doy loor eterno, bendito Salvador,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tu dolor y muerte, por tu divino amor;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Oh Salvador, deseo tu gracia conocer;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Junto a tu cruz espero, te entrego a Ti mi ser.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50B60D5-AE4B-4DD4-83BB-715314EB8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E1E902B-9F81-437B-ACA5-BF37164C9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8" y="1484314"/>
            <a:ext cx="88820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En la hora de la muerte enséñame tu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todos mis temores, oh líbrame,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fe verán mis ojos a Cristo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Quien muere en Ti creyendo es salvo por tu amor.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214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2020-06-28T17:23:50Z</dcterms:modified>
</cp:coreProperties>
</file>