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0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773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5678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5802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53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84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026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780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92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767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37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7640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31300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2941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8948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0346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906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0026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794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0833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30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14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124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65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429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83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37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439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1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70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CDE2736-2E8C-4642-AE7C-9B8A6A167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Monte Hay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BDBE578E-100A-455D-BBC1-87CA6A7C2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B0D3EAB-0724-4ADF-943B-6D9F1C2BA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1676400"/>
            <a:ext cx="59848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Un monte hay más allá del 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él hubo una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por nosotros sucumbió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Salvador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Fielmente nos amó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hay que amarle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salud y amor confiar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hacer las obras de Él.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A86E40C-3C6B-4A22-8C6A-717F58C2B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107B325-070B-4D38-9553-46F54B7EF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1676400"/>
            <a:ext cx="5540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¡Cuán imposible es entender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muerte de dolor!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fe sabemos que por 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Murió el Salvador.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Fielmente nos amó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hay que amarle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salud y amor confiar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hacer las obras de Él.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4F27EB9-A18C-4CBC-ABD9-E32321257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3918482-F783-450F-913D-B440DAEC5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0"/>
            <a:ext cx="5157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Fue para darnos el perdón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allí su vida dio;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darnos cielo y salvación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sangre derramó.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Fielmente nos amó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hay que amarle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salud y amor confiar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hacer las obras de Él.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91BD413-91FB-4974-8204-80AFC646E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D1E25BE-93E2-4416-9607-8371B0BE9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1" y="1676400"/>
            <a:ext cx="50593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Y justo no hubo sino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en su amor pagó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precio del pecado vil,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cielo nos abrió.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Fielmente nos amó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hay que amarle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salud y amor confiar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hacer las obras de Él.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211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2020-06-28T17:24:02Z</dcterms:modified>
</cp:coreProperties>
</file>