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44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14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45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2267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828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212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76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6147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231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20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15820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874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9508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1557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184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139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778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475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819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5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70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55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62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12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36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24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4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5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6ECBEDA-C064-497E-8D04-D1CC59FEC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Junto A La Cruz De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4DFFC2D-6DDB-48A5-B944-E79834AB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1C6733E-6406-4C67-812A-B3800759E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1"/>
            <a:ext cx="61547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Junto a la cruz de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quiero siempre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mi alma albergue fuerte y fiel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puede encontrar.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medio del desierto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yo encuentro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del calor y del trajín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pueda descansar.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2E18AF6-057C-4E1D-9C71-51D23CF2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1FB3C33-BBBD-4D19-B74B-1C6D465CF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676401"/>
            <a:ext cx="51403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Bendita cruz de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veces veo en ti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misma forma en fiel visión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que sufrió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mi contrito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Confiesa la verdad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asombrosa redención,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mi indignidad.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D09251E-363B-4D43-9309-00B774A1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320813-96A3-4774-960F-60AF4D02B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524001"/>
            <a:ext cx="51927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Oh, Cristo, en Ti he hallado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Completa y dulce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busco bendición mayor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la de ver tu faz;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atractivo el mundo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que ando por tu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Avergonzado de mi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gloria es ya la cruz.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147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2020-06-28T17:24:12Z</dcterms:modified>
</cp:coreProperties>
</file>