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558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68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4321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6044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4857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0969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6940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2785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4569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61849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1401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25411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6383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28370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22831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37006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84017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38805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83088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9871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5573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712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9567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681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2911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4276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526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9558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18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019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9B9A3C63-248F-4515-8315-82EF26C3A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48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La Cruz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Excelsa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Al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Contemplar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FB4951B3-6C5B-4385-B15B-90FDFF78C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57C81CFE-B5DE-4FBE-B22B-C3D38A480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752601"/>
            <a:ext cx="5969000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La cruz excelsa al contemplar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 Cristo allí por mí murió,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todo cuanto estimo aquí,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 más precioso es su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¿En qué me gloriaré,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no en tu sacrosanta cruz?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cosas que me encantan más,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Ofrezco a Ti, Señor Jesús.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06BD2BF-9C6F-4972-AE8A-2BDA93E4A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19FB16B-C7D6-4E4F-B508-7AD2D7E83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1" y="1752601"/>
            <a:ext cx="5222875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De su cabeza, manos, pies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Preciosa sangre allí corrió;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 vil de espinas fue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que Jesús por mí llevó.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El mundo entero no será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Dádiva digna de ofrecer.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Amor tan grande y sin igual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cambio exige todo el ser.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118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2020-06-28T17:24:22Z</dcterms:modified>
</cp:coreProperties>
</file>