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5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685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4321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86044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48577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699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6940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27858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4569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61849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140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425411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383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28370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122831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370068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84017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138805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8308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19871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5573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712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9567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6816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0291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9427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3526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9558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18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0194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9B9A3C63-248F-4515-8315-82EF26C3A2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20713"/>
            <a:ext cx="822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48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La Cruz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Excelsa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 Al </a:t>
            </a:r>
            <a:r>
              <a:rPr lang="en-US" altLang="en-US" sz="2800" b="1" dirty="0" err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Contemplar</a:t>
            </a:r>
            <a:endParaRPr lang="es-ES_tradnl" altLang="en-US" sz="2800" b="1" dirty="0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FB4951B3-6C5B-4385-B15B-90FDFF78CD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57C81CFE-B5DE-4FBE-B22B-C3D38A480F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1752601"/>
            <a:ext cx="5969000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La cruz excelsa al contemplar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Cristo allí por mí murió,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todo cuanto estimo aquí,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 más precioso es su amor.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¿En qué me gloriaré, Señor,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no en tu sacrosanta cruz?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Las cosas que me encantan más,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Ofrezco a Ti, Señor Jesús.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206BD2BF-9C6F-4972-AE8A-2BDA93E4A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19FB16B-C7D6-4E4F-B508-7AD2D7E83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1" y="1752601"/>
            <a:ext cx="5222875" cy="393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De su cabeza, manos, pies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Preciosa sangre allí corrió;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Corona vil de espinas fue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La que Jesús por mí llevó.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4. El mundo entero no será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Dádiva digna de ofrecer.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Amor tan grande y sin igual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cambio exige todo el ser.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118</Words>
  <Application>Microsoft Office PowerPoint</Application>
  <PresentationFormat>Panorámica</PresentationFormat>
  <Paragraphs>21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2020-06-28T17:24:22Z</dcterms:modified>
</cp:coreProperties>
</file>