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309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2414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7806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27544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1347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93237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94424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23320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53133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09859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7169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8519255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35035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99901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37210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70660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0971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62717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24680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28921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7668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765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53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1167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9885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5451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1437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059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251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896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B88E21E1-D59D-43B7-ABAD-20E5C4C18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49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¿Es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Cierto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Que Jesús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Murió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?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690B13FB-1BDC-4C50-8AC5-506955BDF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8890C7D3-23A6-47C4-939A-454F090DF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60338"/>
            <a:ext cx="8799204" cy="4662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700" b="1">
                <a:latin typeface="Century Gothic" panose="020B0502020202020204" pitchFamily="34" charset="0"/>
              </a:rPr>
              <a:t>1. ¿Es cierto que Jesús murió?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¿Sufrió por mí el Señor?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Verdad es que su vida dio por este pecador.</a:t>
            </a:r>
          </a:p>
          <a:p>
            <a:endParaRPr lang="es-ES" altLang="es-CL" sz="2700" b="1">
              <a:latin typeface="Century Gothic" panose="020B0502020202020204" pitchFamily="34" charset="0"/>
            </a:endParaRPr>
          </a:p>
          <a:p>
            <a:r>
              <a:rPr lang="es-ES" altLang="es-CL" sz="2700" b="1">
                <a:latin typeface="Century Gothic" panose="020B0502020202020204" pitchFamily="34" charset="0"/>
              </a:rPr>
              <a:t>2. Por mis pecados en la cruz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Sufrió tan cruel dolor;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¡Qué compasión la de Jesús! ¡Qué sin igual amor!</a:t>
            </a:r>
          </a:p>
          <a:p>
            <a:endParaRPr lang="es-ES" altLang="es-CL" sz="2700" b="1">
              <a:latin typeface="Century Gothic" panose="020B0502020202020204" pitchFamily="34" charset="0"/>
            </a:endParaRPr>
          </a:p>
          <a:p>
            <a:r>
              <a:rPr lang="es-ES" altLang="es-CL" sz="2700" b="1">
                <a:latin typeface="Century Gothic" panose="020B0502020202020204" pitchFamily="34" charset="0"/>
              </a:rPr>
              <a:t>3. No pagarán mis lágrimas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Mi deuda al Salvador;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Ya para siempre de hoy en más soy tuyo, mi Señor.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11</TotalTime>
  <Words>86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2020-06-28T17:24:32Z</dcterms:modified>
</cp:coreProperties>
</file>