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19" r:id="rId2"/>
  </p:sldMasterIdLst>
  <p:sldIdLst>
    <p:sldId id="261" r:id="rId3"/>
    <p:sldId id="262" r:id="rId4"/>
    <p:sldId id="263" r:id="rId5"/>
    <p:sldId id="256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41" autoAdjust="0"/>
    <p:restoredTop sz="90929"/>
  </p:normalViewPr>
  <p:slideViewPr>
    <p:cSldViewPr>
      <p:cViewPr varScale="1">
        <p:scale>
          <a:sx n="75" d="100"/>
          <a:sy n="75" d="100"/>
        </p:scale>
        <p:origin x="518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6324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9442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4030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2250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45592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1250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3850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0675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5054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866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8676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20305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967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298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2781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4768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762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8586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095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6776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0147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9857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0904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0832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911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324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7318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1493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8149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815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</p:sldLayoutIdLst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334C535C-2612-47E7-9861-AB9F42286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765176"/>
            <a:ext cx="822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5. </a:t>
            </a: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Ven, Oh </a:t>
            </a:r>
            <a:r>
              <a:rPr lang="en-US" altLang="en-US" sz="28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Todopoderoso</a:t>
            </a:r>
            <a:endParaRPr lang="es-ES_tradnl" altLang="en-US" sz="28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79D1EADE-2752-4281-BF4B-A0B24DB6D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94E51E46-E06C-49DB-A29F-1C78C0C81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4113" y="1628776"/>
            <a:ext cx="7129462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defTabSz="6238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6238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6238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6238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6238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6238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6238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6238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6238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s-CL" sz="2800" b="1">
                <a:latin typeface="Century Gothic" panose="020B0502020202020204" pitchFamily="34" charset="0"/>
              </a:rPr>
              <a:t>1. 	Ven, oh Todopoderoso,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Adorable Creador,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Padre santo, cariñoso,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Manifiesta tu amor;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A tu trono de clemencia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Levantamos nuestra voz,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Tu presencia Te pedimos,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Nuestro Padre, nuestro Dios.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_tradnl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17436A19-2A19-4B62-B16F-8839D2064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6C36C44-BFDF-4322-B45F-1B4FAAD891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6988" y="1268414"/>
            <a:ext cx="63373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s-CL" sz="2800" b="1">
                <a:latin typeface="Century Gothic" panose="020B0502020202020204" pitchFamily="34" charset="0"/>
              </a:rPr>
              <a:t>2. 	Ven, oh Salvador Divino,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Dios de nuestra salvación;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En nosotros haz morada,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Vive en nuestro corazón.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Eres Tú, Jesús, benigno,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Eres infinito amor,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Óyenos, Te suplicamos, </a:t>
            </a: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Ven, bendícenos, Señor.</a:t>
            </a:r>
            <a:r>
              <a:rPr lang="es-ES" altLang="es-CL" sz="2800" b="1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4F56CDFC-E0F5-49B6-8A7B-A604C349C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EB09C9E-A7F4-4C9A-9BAA-39FB3C159B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7350" y="1268414"/>
            <a:ext cx="51689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s-CL" sz="2800" b="1">
                <a:latin typeface="Century Gothic" panose="020B0502020202020204" pitchFamily="34" charset="0"/>
              </a:rPr>
              <a:t>3. 	Ven, Espíritu Divino,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Danos tu precioso don;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Dios Consolador inspira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Paz en nuestro corazón.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La herencia de los santos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Déjanos hallar en Ti,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Y la vida de los cielos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Gozaremos ya aquí.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IEA</Template>
  <TotalTime>12</TotalTime>
  <Words>15</Words>
  <Application>Microsoft Office PowerPoint</Application>
  <PresentationFormat>Panorámica</PresentationFormat>
  <Paragraphs>28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Tema de Office</vt:lpstr>
      <vt:lpstr>Himnos IEA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2020-06-28T17:13:26Z</dcterms:modified>
</cp:coreProperties>
</file>