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41" autoAdjust="0"/>
    <p:restoredTop sz="90929"/>
  </p:normalViewPr>
  <p:slideViewPr>
    <p:cSldViewPr>
      <p:cViewPr varScale="1">
        <p:scale>
          <a:sx n="75" d="100"/>
          <a:sy n="75" d="100"/>
        </p:scale>
        <p:origin x="1320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1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155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3104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0713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5079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1110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593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198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986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8754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359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77310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1086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8921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8493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4132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34011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3343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08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43187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403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649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606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142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638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05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353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361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71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641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08114A9C-427B-49E8-8D1F-5DA566346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Pies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Divinos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159F1C8-DF3B-4E07-88FD-001885C7B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E007F93-C461-4C9E-9AE6-2DCBE4B9B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06596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Pies divinos, pies divinos, pies divinos;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Pies divinos, pies divinos de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Que en la cumbre del Calvario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clavaron en la cruz.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Pies divinos, pies divinos, pies divinos;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Pies divinos, pies divinos,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Que anduvieron por Judea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Derramando paz y amor. [: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E19E42B-2F9B-42CF-831A-D70999A8D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A6699E1-8264-4801-B592-1289E86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4803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Vedles fríos y desnudos por los campos,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Caminando, caminando, sin cesar;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Por las cumbres, por los valles,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orilla de la mar.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Van llevando por Judea la semilla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bendito Evangelio del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 calmando del enfermo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tristezas y el dolor. [: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50EE5F7-5367-4871-8D7A-801F2E92D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DCA3088-DA86-4B11-B806-7BFC973F4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6407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¡Cuán hermosos y cuán santos, cuán benditos,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 el Nazareno son los pies!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¡Oh, yo quiero que a la tierra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Vengan pronto otra vez! [: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6. Pies divinos, pies divinos, pies sangrantes,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Horadados por mi culpa sin igual;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Nos librasteis del pecado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del juicio eternal.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196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2020-06-28T17:24:56Z</dcterms:modified>
</cp:coreProperties>
</file>