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4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184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036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5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35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55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554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584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499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769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25357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854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2929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616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50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8782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0574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478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875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425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30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73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82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54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92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71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01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3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44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85B5091-84C7-4879-80EF-363F90DA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Cuán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Felices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Fuimos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CE6D28D-4783-4220-97D0-4775383A9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D582DBC-355B-4803-8805-7E61532BC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676401"/>
            <a:ext cx="757713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¡Cuán felices fuimos desde que creímos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Cristo amado que fuera inmolado!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Fue a la tumba fría, y resucitado,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hermoso día fue glorificado.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En la hora postrera, cuando Cristo fuera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cruz clavado por nuestro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Tiernamente dijo a Juan y a la madre: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“He aquí tu hijo, he aquí, tu madre”. [: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E83D6D6-DD2A-44D3-A9DD-E19E02E2D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8809F41-36F4-4BF9-9A12-36F86B6D6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907891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Cuando le clavaban y le denostaban,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Imploró clemencia, perdón y paciencia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En favor de aquellos que en tinieblas yacen,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“Pues ignoran ellos”, dijo, “lo que hacen”.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En su angustia, llama, “¡Sed yo tengo!” exclama;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¿Y sabéis que hicieron? Vinagre le dieron.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aquel penitente que buscarle quiso,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 ofreció la fuente de su paraíso. [: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D53B000-747A-4967-B38E-6418B759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7B0113-C562-4E2F-BB59-4B35A090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1"/>
            <a:ext cx="80660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5. Con solemne calma encomienda su alma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su Padre Amado que ya le ha dejado,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Por el vil pecado de un mundo soez;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clama angustiado: “¡Consumado ya es!”. [: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203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2020-06-28T17:25:26Z</dcterms:modified>
</cp:coreProperties>
</file>