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211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726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0585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740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9468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83984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58748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11985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73801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32796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870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1276348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37632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07814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18644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24927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84900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47163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6853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65922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4007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7990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644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4666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5706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8952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7403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235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27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3014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8AF0DB06-0B86-4586-95F1-7AB2AE5A1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53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Rostro Divino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24507F38-3387-4EA9-8F82-BD83E986A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98CF98E5-6480-4CDD-A1CC-1F4159128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1" y="1676401"/>
            <a:ext cx="6321425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Rostro divino, ensangrentado,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Cuerpo llagado por nuestro bien;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Calma benigno justos enojos,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Lloran los ojos que así Te ven.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Manos preciosas, tan lastimadas,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mí clavadas en una cruz;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este valle sean mi guía</a:t>
            </a:r>
            <a:br>
              <a:rPr lang="es-ES" altLang="es-CL" sz="2800" b="1">
                <a:latin typeface="Century Gothic" panose="020B0502020202020204" pitchFamily="34" charset="0"/>
              </a:rPr>
            </a:br>
            <a:r>
              <a:rPr lang="es-ES" altLang="es-CL" sz="2800" b="1">
                <a:latin typeface="Century Gothic" panose="020B0502020202020204" pitchFamily="34" charset="0"/>
              </a:rPr>
              <a:t>Y mi alegría, mi norte y luz.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5B4A0A1D-5262-42BC-80B2-1198F21AC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3E47E50-62ED-425D-A548-2C325CCF4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752601"/>
            <a:ext cx="6726238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Bello costado, en cuya herida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Halla su vida la humanidad,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Fuente amorosa de un Dios clemente,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Voz elocuente de caridad.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Tus pies heridos, Cristo paciente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indiferente los taladré;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arrepentido, yo que Te adoro,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gracia imploro: Señor pequé.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3B764D68-E522-47B8-BEF8-4663A3159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8C9FE8A-06A8-447A-835B-609EEA38DF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1" y="1752601"/>
            <a:ext cx="56292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5. Crucificado en un madero,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Manso Cordero, mueres por mí;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eso el alma, triste y llorosa,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Suspira ansiosa, Señor, por Ti.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139</Words>
  <Application>Microsoft Office PowerPoint</Application>
  <PresentationFormat>Panorámica</PresentationFormat>
  <Paragraphs>25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2020-06-28T17:25:38Z</dcterms:modified>
</cp:coreProperties>
</file>