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6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90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6282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6073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697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4167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4833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771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892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665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854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59445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008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8461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7865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4537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367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3758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65073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9672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618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217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742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19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904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02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43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16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D2F9F321-2861-441C-BB34-57C0B810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Levantado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Fue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Jesús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D78F5882-7209-464D-A912-BDC562ECC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ABF51B4-513C-4CA6-878B-F9EB42056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75335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Levantado fue Jesús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vergonzosa cruz, para darme la salud;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¡Gloria a Cristo!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Soy indigno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justo Salvador, dio su vida en mi favor;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¡Gloria a Cristo!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3. Por mis culpas yo me vi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peligro de morir, mas Jesús murió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¡Gloria a Cristo!</a:t>
            </a:r>
            <a:endParaRPr lang="es-ES" altLang="es-CL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F3F9FA2-A230-4594-B053-2E9B68021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1CEB0A-8263-471F-A0FC-2A91E0760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512889"/>
            <a:ext cx="90074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El rescate a Dios pagó,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“Consumado es” declaró; Dios por eso me aceptó;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¡Aleluya! ¡Gloria a Cristo!</a:t>
            </a:r>
            <a:r>
              <a:rPr lang="es-ES" altLang="es-CL" sz="2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111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2020-06-28T17:25:48Z</dcterms:modified>
</cp:coreProperties>
</file>