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561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2902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76282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6073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69711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4167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48331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8771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189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66651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854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594453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0088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4612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78655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45379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33670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37589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65073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96725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618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217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425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4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19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9041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1022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43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7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2169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D2F9F321-2861-441C-BB34-57C0B810F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54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Levantado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Fue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Jesús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D78F5882-7209-464D-A912-BDC562ECC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ABF51B4-513C-4CA6-878B-F9EB42056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753350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Levantado fue Jesús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vergonzosa cruz, para darme la salud;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¡Gloria a Cristo!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Soy indigno pecador,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es justo Salvador, dio su vida en mi favor;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¡Gloria a Cristo!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3. Por mis culpas yo me vi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peligro de morir, mas Jesús murió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¡Gloria a Cristo!</a:t>
            </a:r>
            <a:endParaRPr lang="es-ES" altLang="es-CL"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F3F9FA2-A230-4594-B053-2E9B68021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A1CEB0A-8263-471F-A0FC-2A91E0760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389" y="1512889"/>
            <a:ext cx="90074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El rescate a Dios pagó,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“Consumado es” declaró; Dios por eso me aceptó;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¡Aleluya! ¡Gloria a Cristo!</a:t>
            </a:r>
            <a:r>
              <a:rPr lang="es-ES" altLang="es-CL" sz="280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111</Words>
  <Application>Microsoft Office PowerPoint</Application>
  <PresentationFormat>Panorámica</PresentationFormat>
  <Paragraphs>17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2020-06-28T17:25:48Z</dcterms:modified>
</cp:coreProperties>
</file>