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76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3208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4604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8872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3749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909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8692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9006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6040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1141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619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91057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96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0834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84199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31426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95142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38442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09993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7714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124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64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02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61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35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84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799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255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8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294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5AAFB1AB-D18B-4C11-B3B3-576A2745C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55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Hay Un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Precioso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Manantial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47FA56E8-EA39-4569-812E-C32A704EB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936951A-1AFF-49A6-B41F-A856B0D3B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46455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Hay un precioso manantial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sangre de Emmanuel,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purifica a cada cual que se sumerge en él.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se sumerge en él, que se sumerge en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purifica a cada cual que se sumerge en él.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El malhechor se convirtió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Pendiente de una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vio la fuente y se lavó, creyendo en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Creyendo en Jesús, creyendo en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vio la fuente y se lavó, creyendo en Jesús.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48CFEF4-B4E0-4A73-87CC-67430B15F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5740B38-FF35-42F0-AC9E-D6160AE24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510588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Y yo también mi pobre ser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logré lavar;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gloria de su gran poder me gozo en ensalzar.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gozo en ensalzar, me gozo en ensalzar,</a:t>
            </a:r>
          </a:p>
          <a:p>
            <a:r>
              <a:rPr lang="es-MX" altLang="es-CL" sz="2800" b="1">
                <a:latin typeface="Century Gothic" panose="020B0502020202020204" pitchFamily="34" charset="0"/>
              </a:rPr>
              <a:t>La gloria de su gran poder me gozo en ensalzar.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¡Eterna fuente carmesí!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¡Raudal de puro amor!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lavará por siempre en ti el pueblo del Señor.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pueblo del Señor, el pueblo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lavará por siempre en ti el pueblo del Señor.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185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2020-06-28T17:25:57Z</dcterms:modified>
</cp:coreProperties>
</file>