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4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9068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402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6004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4655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2736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2477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60161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939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613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69047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6313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4552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59558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23582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09144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2714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9389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192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42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0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774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350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515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42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72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009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08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88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BC06988A-787B-4961-8C77-9EB06F6B0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56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Manos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Cariñosas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0A7F4FF1-B619-4BEE-A818-3EFA76584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5222865D-F8C4-43ED-BA12-B377AB088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204075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Manos cariñosas, manos de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Manos que llevaron la pesada cruz.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Manos que supieron sólo hacer el bien,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¡Gloria a esas manos! ¡Aleluya, amén!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Blancas azucenas, lirios del amor,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Fueron esas manos de mi Redentor.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Manos que a los ciegos dieron la visión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el real consuelo de su gran perdón.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D40B00A-CDE6-46B1-9A2E-469D8A413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D56FD3A-F0A8-4BC3-B0B2-57200D425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235825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Manos que supieron calmar el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 manos divinas de mi Redentor!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multiplicaron los peces y el pan,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Manos milagrosas que la vida dan.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Manos que sufrieron el clavo y la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Manos redentoras de mi buen Jesús.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esas manos bellas yo confiado estoy,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Ellas van guiando, pues al cielo voy.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930CBE9-E7E7-44D2-9A61-9334F1177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BDFC011-D7D1-486D-BBAC-6DD562408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3644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5. ¡Oh, Jesús! tus manos yo las vi en visión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vertí mi llanto con el corazón;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 sus dos heridas y la sangre vi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Tú derramaste por salvarme a mí.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180</Words>
  <Application>Microsoft Office PowerPoint</Application>
  <PresentationFormat>Panorámica</PresentationFormat>
  <Paragraphs>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2020-06-28T17:26:05Z</dcterms:modified>
</cp:coreProperties>
</file>