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3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255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629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231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68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066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7930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683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9050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504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43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45389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568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062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2234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37709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134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935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632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8562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69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60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31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740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485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438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10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44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2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962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11DAFEB2-7DB2-4FDD-8215-0D3EAF03A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57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Tumba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Le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Encerró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EFCA6E8F-FC6F-4EC4-9FDE-6BA606E0C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4F67B23-5748-474B-AA81-09FBA81B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2961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La tumba le encerró, Cristo, mi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alba allí esperó Cristo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la tumba venció,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gran poder resucitó;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sepulcro y muerte Cristo es vencedor,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para siempre nuestro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 a Dios! ¡Gloria a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Señor resucitó.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CF7A8AF-C7C2-4AC5-9233-8C2224636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D7D3083-C600-4AEC-A4DD-6DAC4DC1C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2961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De guardas escapó, Cristo, mi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sello destruyó Cristo el Señor.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la tumba venció,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gran poder resucitó;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sepulcro y muerte Cristo es vencedor,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para siempre nuestro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 a Dios! ¡Gloria a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Señor resucitó.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46BE8D5-A1B7-477E-BB94-F52CAE2C9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8E646BD-89D1-4125-BF47-B2AACEDB5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2961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La muerte dominó Cristo, mi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 poder venció Cristo el Señor.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la tumba venció,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gran poder resucitó;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sepulcro y muerte Cristo es vencedor,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para siempre nuestro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 a Dios! ¡Gloria a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Señor resucitó.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188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2020-06-28T17:26:27Z</dcterms:modified>
</cp:coreProperties>
</file>