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039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2552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9629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9231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0689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5066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7930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16834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90509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9504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7431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5453896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55688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06262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22343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37709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51349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59358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96322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88562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9693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602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315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740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4852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4384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1013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3442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92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962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11DAFEB2-7DB2-4FDD-8215-0D3EAF03A4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57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La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Tumba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Le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Encerró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EFCA6E8F-FC6F-4EC4-9FDE-6BA606E0C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D4F67B23-5748-474B-AA81-09FBA81B3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2961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La tumba le encerró, Cristo, mi Cristo;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alba allí esperó Cristo 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la tumba venció,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gran poder resucitó;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sepulcro y muerte Cristo es vencedor,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Vive para siempre nuestro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¡Gloria a Dios! ¡Gloria a Dios!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Señor resucitó.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CF7A8AF-C7C2-4AC5-9233-8C2224636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D7D3083-C600-4AEC-A4DD-6DAC4DC1C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2961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De guardas escapó, Cristo, mi Cristo;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sello destruyó Cristo el Señor.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la tumba venció,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gran poder resucitó;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sepulcro y muerte Cristo es vencedor,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Vive para siempre nuestro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¡Gloria a Dios! ¡Gloria a Dios!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Señor resucitó.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046BE8D5-A1B7-477E-BB94-F52CAE2C93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8E646BD-89D1-4125-BF47-B2AACEDB5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2961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La muerte dominó Cristo, mi Cristo;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su poder venció Cristo el Señor.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la tumba venció,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gran poder resucitó;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sepulcro y muerte Cristo es vencedor,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Vive para siempre nuestro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¡Gloria a Dios! ¡Gloria a Dios!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Señor resucitó.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8</TotalTime>
  <Words>188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2020-06-28T17:26:27Z</dcterms:modified>
</cp:coreProperties>
</file>