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24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46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776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3630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5096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240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8675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0826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0190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35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368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65281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3672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2078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4116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168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9763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973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78971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2809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765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36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34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1265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7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344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227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38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5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03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ADE8B3D-22B9-4750-83DC-7EA1FEED7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Resucitó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0CF4E41-706F-466F-8C76-9D76BCBF4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4D00D8D-C231-4924-9C2F-FA9333762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66591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El Señor resucitó,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Muerte y tumba ya venció;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poder y su virtud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Cautivó la esclavitud.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El que al polvo se humilló,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Vencedor se levantó;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cantamos en verdad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gloriosa majestad. ¡Aleluya!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CF503C5-7AD7-4146-852D-0D946A2D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2F3A6B3-773E-40BC-9A38-774AE110E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9342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El que a muerte se entregó,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que así nos redimió;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en gloria celestial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Reina en vida triunfal. ¡Aleluya!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Cristo nuestro Salvador,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muerte vencedor;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vamos sin cesar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Tus loores a cantar. ¡Aleluya!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141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2020-06-28T17:26:35Z</dcterms:modified>
</cp:coreProperties>
</file>