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37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1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178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52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2262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977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3356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3569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5048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3644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532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38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918982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5720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19780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21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44602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2853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64274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34857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72632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66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131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889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66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293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422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647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905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53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411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DB5F763-AB30-484E-8F3E-E2040D46A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Señor Resucitó, ¡Aleluya!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66965B5-74DF-401B-B647-2D4FD6035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7372BCA-6C5D-4F1B-8A49-DE8FB0A25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758113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El Señor resucitó,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Muerte, tumba hoy venció,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poder y gran virtud cautivó la esclavitud.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Él, ¡Aleluya!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¡Aleluya, salvo soy!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poder y gran virtud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Cautivó la esclavitud,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Él, ¡Aleluya!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07F023B-DD1E-44DB-BB9D-FD7C20E98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7E58FDE-F0EE-4A34-B2D4-9C79A454D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48360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El que al polvo se humilló,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Vencedor se levantó,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Cante pues la cristiandad su gloriosa majestad;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Él, ¡Aleluya!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¡Aleluya, salvo soy!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poder y gran virtud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Cautivó la esclavitud,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Él, ¡Aleluya!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CB12D35-B95C-4E42-91AF-25B5BF55F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0B327EB-8709-414A-8DF3-7FFB7BD7D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04113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Cristo que en la cruz sufrió,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Vencedor se levantó,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en gloria celestial reina vivo, inmortal;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Él, ¡Aleluya!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¡Aleluya, salvo soy!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poder y gran virtud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Cautivó la esclavitud,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Él, ¡Aleluya!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708DD47-E229-4D43-94A1-1B0D8CE94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93FCAB0-0B45-4743-A839-E0091E8FA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788275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Hoy en gloria Él está,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ya vendrá acá,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nosotros Él vendrá, con amor nos alzará,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Él, ¡Aleluya!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¡Aleluya, salvo soy!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poder y gran virtud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Cautivó la esclavitud,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Redimido soy por Él, ¡Aleluya!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276</Words>
  <Application>Microsoft Office PowerPoint</Application>
  <PresentationFormat>Panorámica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2020-06-28T17:26:43Z</dcterms:modified>
</cp:coreProperties>
</file>