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62" r:id="rId3"/>
    <p:sldId id="263" r:id="rId4"/>
    <p:sldId id="256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1758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769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99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92369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8334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7897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71578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47782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3601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2876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60394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0649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5703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61403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93688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342370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6940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51709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0286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252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930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6342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73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584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00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247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6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2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383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4F57517-1583-4E29-B5FD-8E418DCEF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765176"/>
            <a:ext cx="822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6. Oh Padre, Eterno Dios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4DFE221-A45D-4554-88CD-F16B2FA68F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AAC77BB-FA8A-458F-9FBD-F3716C86A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1700214"/>
            <a:ext cx="77914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1. 	¡Oh Padre, eterno Dios!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Alzamos nuestra voz en gratitud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De cuanto Tú nos das</a:t>
            </a:r>
            <a:r>
              <a:rPr lang="es-ES" altLang="es-CL" sz="2800" b="1">
                <a:latin typeface="Century Gothic" panose="020B0502020202020204" pitchFamily="34" charset="0"/>
              </a:rPr>
              <a:t> c</a:t>
            </a:r>
            <a:r>
              <a:rPr lang="es-ES_tradnl" altLang="es-CL" sz="2800" b="1">
                <a:latin typeface="Century Gothic" panose="020B0502020202020204" pitchFamily="34" charset="0"/>
              </a:rPr>
              <a:t>on sin igual amor,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Hallando nuestra paz</a:t>
            </a:r>
            <a:r>
              <a:rPr lang="es-ES" altLang="es-CL" sz="2800" b="1">
                <a:latin typeface="Century Gothic" panose="020B0502020202020204" pitchFamily="34" charset="0"/>
              </a:rPr>
              <a:t> e</a:t>
            </a:r>
            <a:r>
              <a:rPr lang="es-ES_tradnl" altLang="es-CL" sz="2800" b="1">
                <a:latin typeface="Century Gothic" panose="020B0502020202020204" pitchFamily="34" charset="0"/>
              </a:rPr>
              <a:t>n Ti, Señor.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94EE1DD9-A152-4C5C-BBC7-375A397C0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3500438"/>
            <a:ext cx="6965950" cy="2227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2. 	¡Bendito Salvador! 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Te damos con amor el corazón;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Y aquí nos puedes ver</a:t>
            </a:r>
            <a:r>
              <a:rPr lang="es-ES" altLang="es-CL" sz="2800" b="1">
                <a:latin typeface="Century Gothic" panose="020B0502020202020204" pitchFamily="34" charset="0"/>
              </a:rPr>
              <a:t> q</a:t>
            </a:r>
            <a:r>
              <a:rPr lang="es-ES_tradnl" altLang="es-CL" sz="2800" b="1">
                <a:latin typeface="Century Gothic" panose="020B0502020202020204" pitchFamily="34" charset="0"/>
              </a:rPr>
              <a:t>ue humildes</a:t>
            </a: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a tu altar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Venimos a ofrecer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  <a:r>
              <a:rPr lang="es-ES_tradnl" altLang="es-CL" sz="2800" b="1">
                <a:latin typeface="Century Gothic" panose="020B0502020202020204" pitchFamily="34" charset="0"/>
              </a:rPr>
              <a:t>precioso don.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824A01A-5CB8-4DF9-9367-0C0C58FD41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93444B3-D06F-4ECC-8477-5A1FA03F5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1" y="1773239"/>
            <a:ext cx="752316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657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_tradnl" altLang="es-CL" sz="2800" b="1">
                <a:latin typeface="Century Gothic" panose="020B0502020202020204" pitchFamily="34" charset="0"/>
              </a:rPr>
              <a:t>3.	 ¡Espíritu de Dios!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Escucha nuestra voz, y tu bondad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Derrame en nuestro ser</a:t>
            </a:r>
            <a:r>
              <a:rPr lang="es-ES" altLang="es-CL" sz="2800" b="1">
                <a:latin typeface="Century Gothic" panose="020B0502020202020204" pitchFamily="34" charset="0"/>
              </a:rPr>
              <a:t> </a:t>
            </a:r>
            <a:r>
              <a:rPr lang="es-ES_tradnl" altLang="es-CL" sz="2800" b="1">
                <a:latin typeface="Century Gothic" panose="020B0502020202020204" pitchFamily="34" charset="0"/>
              </a:rPr>
              <a:t>divina claridad,</a:t>
            </a:r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_tradnl" altLang="es-CL" sz="2800" b="1">
                <a:latin typeface="Century Gothic" panose="020B0502020202020204" pitchFamily="34" charset="0"/>
              </a:rPr>
              <a:t>	Para poder vivir</a:t>
            </a:r>
            <a:r>
              <a:rPr lang="es-ES" altLang="es-CL" sz="2800" b="1">
                <a:latin typeface="Century Gothic" panose="020B0502020202020204" pitchFamily="34" charset="0"/>
              </a:rPr>
              <a:t> e</a:t>
            </a:r>
            <a:r>
              <a:rPr lang="es-ES_tradnl" altLang="es-CL" sz="2800" b="1">
                <a:latin typeface="Century Gothic" panose="020B0502020202020204" pitchFamily="34" charset="0"/>
              </a:rPr>
              <a:t>n santidad.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15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6</cp:revision>
  <dcterms:created xsi:type="dcterms:W3CDTF">2009-10-18T19:42:14Z</dcterms:created>
  <dcterms:modified xsi:type="dcterms:W3CDTF">2020-06-28T17:13:54Z</dcterms:modified>
</cp:coreProperties>
</file>