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65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113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2065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625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8980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914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5703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7557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5703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20395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299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8725288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76032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1201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58275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87200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62124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49132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7263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4308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1530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329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1691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7171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84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0690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20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77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1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CE20C998-79E2-4E50-AD00-FD57761D2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60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Hoy En Gloria Celestial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8B2E5816-CE53-4867-808E-FD978C2B1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6F119A6-921C-403D-839D-A80BB9438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1" y="1371600"/>
            <a:ext cx="4975225" cy="525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600" b="1">
                <a:latin typeface="Century Gothic" panose="020B0502020202020204" pitchFamily="34" charset="0"/>
              </a:rPr>
              <a:t>1. Hoy en gloria celestial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Reina vivo e inmortal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Cristo, que la cruz sufrió,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Con poder se levantó.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Su gloriosa majestad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Cante, pues, la Cristiandad. </a:t>
            </a: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2. Muerte y tumba hoy venció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El que al polvo se humilló,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Su poder y gran virtud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Cautivó la esclavitud.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Su gloriosa majestad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Cante, pues, la Cristiandad.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8581BCD-E82B-4C79-8ACA-C4AADD1C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2361CF5-B551-4491-8311-209E2479E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1" y="1981201"/>
            <a:ext cx="4716463" cy="247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600" b="1">
                <a:latin typeface="Century Gothic" panose="020B0502020202020204" pitchFamily="34" charset="0"/>
              </a:rPr>
              <a:t>3. A los cielos ascendió,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Por su amor nos redimió.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Cristo, el victorioso Rey,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Intercede por su grey.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Su gloriosa majestad,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Cante, pues, la Cristiandad.</a:t>
            </a:r>
            <a:r>
              <a:rPr lang="es-ES" altLang="es-CL" sz="26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108</Words>
  <Application>Microsoft Office PowerPoint</Application>
  <PresentationFormat>Panorámica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2020-06-28T17:26:53Z</dcterms:modified>
</cp:coreProperties>
</file>