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7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839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759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3445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78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6617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4097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6258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737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086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190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97286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6098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1049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908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2397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598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23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8195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5088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43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069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755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083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71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75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680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906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3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14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4BBABFE9-AE1F-41B6-9E11-D5AD2FFA2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Corona A Nuestro Salvador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370E004-6D90-4B2A-A13B-AB7598812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5ECED4F-CE3C-42F5-BF0D-55AFFE201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676401"/>
            <a:ext cx="634523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Corona a nuestro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Dulzura celestial;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Sus labios fluyen rico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gracia divinal, y gracia divinal.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En todo el mundo pecador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tiene Cristo igual,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nunca ha visto superior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corte celestial, la corte celestial.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C177260-3109-4347-8387-2A99A6BE5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2BC3F46-2417-4F74-B768-193BB495D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1600201"/>
            <a:ext cx="7224713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Me vio sumido en males mil,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pronto me auxilió;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mí cargó la cruz tan vil,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penas Él llevó, mis penas Él llevó.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Me ha dado de su plenitud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gracia, rico don;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vida y alma en gratitud,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Señor, ya tuyas son, Señor, ya tuyas son.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120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2020-06-28T17:27:03Z</dcterms:modified>
</cp:coreProperties>
</file>