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08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4389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4894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5912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4544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3836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2124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670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34492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45828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1653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491908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61306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8530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96679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79333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73365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87454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99744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54361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8473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3765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2635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0195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1715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8780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97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719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873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5889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00F8C7A-F3DB-4C99-83AA-2E29765FF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62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La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Ruda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Lucha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Terminó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ECAE8146-BDCD-4B01-8F86-1EC4F5D91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419B0DCF-D0CF-4FFE-A653-D9F1DF738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1600201"/>
            <a:ext cx="6775450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¡Aleluya! ¡Aleluya! ¡Aleluya!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1. La ruda lucha terminó,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muerte Cristo conquistó,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triunfo el canto comenzó. ¡Aleluya!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La muerte en Cristo se ensañó,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Mas sus cadenas destrozó,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Salvador resucitó. ¡Aleluya!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CEA35C17-2423-47E3-B1EA-E1F5434B4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A607961-7F5B-44A5-84AC-84983A2F85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1" y="1447800"/>
            <a:ext cx="7108825" cy="478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Tres días fueron de dolor,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luto por Cristo el Señor;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Hoy vive y reina el Salvador. ¡Aleluya!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Oh muerte, ¿tu aguijón do está?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¿y tu poder, sepulcro? Ya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el Rey vencido ha. ¡Aleluya!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5. Para librarnos del temor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la cruel muerte y su terror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Resucitó nuestro Señor. ¡Aleluya! Amén.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134</Words>
  <Application>Microsoft Office PowerPoint</Application>
  <PresentationFormat>Panorámica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2020-06-28T17:27:13Z</dcterms:modified>
</cp:coreProperties>
</file>