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438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894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91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4544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383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2124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670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3449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4582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65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9190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130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5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667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933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336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745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974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436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47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376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63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19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171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7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7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71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588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00F8C7A-F3DB-4C99-83AA-2E29765FF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Ruda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Lucha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Terminó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CAE8146-BDCD-4B01-8F86-1EC4F5D91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19B0DCF-D0CF-4FFE-A653-D9F1DF738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600201"/>
            <a:ext cx="677545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¡Aleluya! ¡Aleluya!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1. La ruda lucha terminó,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muerte Cristo conquistó,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triunfo el canto comenzó.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La muerte en Cristo se ensañó,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sus cadenas destrozó,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Salvador resucitó. ¡Aleluya!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EA35C17-2423-47E3-B1EA-E1F5434B4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A607961-7F5B-44A5-84AC-84983A2F8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1" y="1447800"/>
            <a:ext cx="710882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Tres días fueron de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luto por Cristo 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vive y reina el Salvador.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Oh muerte, ¿tu aguijón do está?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¿y tu poder, sepulcro?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el Rey vencido ha. ¡Aleluya!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5. Para librarnos del temor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cruel muerte y su terror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Resucitó nuestro Señor. ¡Aleluya! Amén.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134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2020-06-28T17:27:13Z</dcterms:modified>
</cp:coreProperties>
</file>