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0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103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900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975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801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34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28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2439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675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444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98342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550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544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21533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241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23035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66431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638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4452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124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21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665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88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87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71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21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38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19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058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130AA7E-B97F-4F04-A3A7-8FFA3AB6D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Unidos, Fieles Todos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E953889-522E-46B3-9F0F-8F0143856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67F11D3-F9E1-4D1B-BF70-53AA93826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0787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Unidos, fieles todos, al coro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ángeles cantemos un cántico triunfal;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lágrimas vertimos al frente de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Rebose hoy el gozo, pues ya triunfó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Lo que en la cruz amarga derrota pareció,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túmulo sellado victoria se mostró;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Vencido está el infierno, menguado su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hombre su cautivo no más habrá de ser.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1C2CFC9-A400-4817-B602-88D02F20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A7F192-F334-45C9-9072-212946AAA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2343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Encima del Calvario nos dio la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ostenta allí la prenda de nuestra redención;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vínculos, ya sueltos, de la mortalidad,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tumba sola es prueba de nuestra libertad.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Jesús resucitado, Autor de nuestra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Dirígenos, benigna, su esplendorosa faz;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dulce himno de nuestra gratitud,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dádiva tan rica de celestial salud.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155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2020-06-28T17:27:32Z</dcterms:modified>
</cp:coreProperties>
</file>