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835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390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4974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964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2802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699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0536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269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72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16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80917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883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331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9609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276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1510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77957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11312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9293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33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05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03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742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239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46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570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85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38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B93DE30-0373-407E-AFD5-492F69E31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 Sé Que Jesucristo Vive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B3CBA69-437A-472E-B5A1-2334DD765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460C575-D9F6-4261-AF35-7A4676B7D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1600200"/>
            <a:ext cx="57197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Yo sé que Jesucristo vive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en la tierra reinará.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 que Él siempre me recibe,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gracia y fuerza me guiará.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sé, yo sé que Cristo vive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la tierra reinará.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sé, yo sé que Él me recibe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su amor me salvará.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803B1AE-2712-4A87-AC3B-7F02357DA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CB6FC69-9209-4404-B1C1-5130326B9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600200"/>
            <a:ext cx="62817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Yo sé que Él cumple su promesa,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su Palabra es la verdad.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muerte me causó honda pena,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me amó por su bondad.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sé, yo sé que Cristo vive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la tierra reinará.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sé, yo sé que Él me recibe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su amor me salvará.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26414D7-3C0B-448D-A921-A7BD74B60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42E36EA-A697-443B-BA9D-453AA9E68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524000"/>
            <a:ext cx="5867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Yo sé que un palacio en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preparó para mi hogar.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Grato es saber la bella historia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Jesús que sabe amar.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sé, yo sé que Cristo vive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la tierra reinará.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sé, yo sé que Él me recibe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su amor me salvará.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195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2020-06-28T17:27:43Z</dcterms:modified>
</cp:coreProperties>
</file>