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581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835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39008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84974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964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2802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69900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005367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742693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17266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0165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2880917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83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03310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96095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02763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2151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5779570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11312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992939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2733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7805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031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07428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2396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98466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5707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985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190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0380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B93DE30-0373-407E-AFD5-492F69E315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65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Yo Sé Que Jesucristo Vive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B3CBA69-437A-472E-B5A1-2334DD765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8460C575-D9F6-4261-AF35-7A4676B7D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1" y="1600200"/>
            <a:ext cx="571976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1. Yo sé que Jesucristo vive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que en la tierra reinará.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 que Él siempre me recibe,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Con gracia y fuerza me guiará.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Cristo vive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tierra reinará.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Él me recibe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su amor me salvará.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1803B1AE-2712-4A87-AC3B-7F02357DA9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CB6FC69-9209-4404-B1C1-5130326B9F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6281738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2. Yo sé que Él cumple su promesa,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su Palabra es la verdad.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Su muerte me causó honda pena,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Pues Él me amó por su bondad.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Cristo vive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tierra reinará.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Él me recibe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su amor me salvará.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26414D7-3C0B-448D-A921-A7BD74B60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42E36EA-A697-443B-BA9D-453AA9E684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1524000"/>
            <a:ext cx="5867400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s-ES" altLang="es-CL" sz="2800" b="1">
                <a:latin typeface="Century Gothic" panose="020B0502020202020204" pitchFamily="34" charset="0"/>
              </a:rPr>
              <a:t>3. Yo sé que un palacio en gloria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Él preparó para mi hogar.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Grato es saber la bella historia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 mi Jesús que sabe amar.</a:t>
            </a:r>
            <a:r>
              <a:rPr lang="es-ES" altLang="es-CL" sz="2800">
                <a:latin typeface="Century Gothic" panose="020B0502020202020204" pitchFamily="34" charset="0"/>
              </a:rPr>
              <a:t> </a:t>
            </a:r>
          </a:p>
          <a:p>
            <a:endParaRPr lang="es-ES" altLang="es-CL" sz="2800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Cristo vive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en la tierra reinará.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Yo sé, yo sé que Él me recibe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Y por su amor me salvará.</a:t>
            </a:r>
            <a:r>
              <a:rPr lang="es-ES" altLang="es-CL">
                <a:latin typeface="Tahoma" panose="020B0604030504040204" pitchFamily="34" charset="0"/>
              </a:rPr>
              <a:t>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11</TotalTime>
  <Words>195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Tahoma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2020-06-28T17:27:43Z</dcterms:modified>
</cp:coreProperties>
</file>