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3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91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71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2597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3249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518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8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7061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774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8989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03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69835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951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882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0475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786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019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19572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1708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658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08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32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70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31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88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425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95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69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9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028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C6B50FA-9ED4-4D4E-AB0D-D87C0B0C3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Digno Es El Cordero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667638E-3C17-4C15-B291-0C4944859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CC6FABA-B3CB-4980-9E64-82112538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1691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Digno es el Cordero que inmolado fue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tomar el reino, honra, gloria y prez;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abrir el libro nadie se encontró;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fue solo digno: ¡Cante nuestra voz!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digno,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F67B1B1-809C-447B-9DA3-429A39FB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6D4DC9D-9241-4612-BA06-B53D561F0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6390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Digno es el Cordero que en la cruz murió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llevar el mundo cerca de su Dios;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donde reinaba densa obscuridad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la luz del cielo vino a derramar.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digno,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A6C42AF-6FED-4776-A282-01FBBA2F4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71F1666-2ACB-4DE5-93BF-5DA2BA0F0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85359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Digno es el Cordero, canten voces mil,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la humana raza vino a redimir;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Digno es el Cordero: ¡Salvación a Él!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que está en el trono, hoy y siempre. ¡Amén!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digno,</a:t>
            </a:r>
          </a:p>
          <a:p>
            <a:r>
              <a:rPr lang="en-GB" altLang="es-CL" sz="2800" b="1">
                <a:latin typeface="Century Gothic" panose="020B0502020202020204" pitchFamily="34" charset="0"/>
              </a:rPr>
              <a:t>A Jesús loor, a Jesús loor,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 loor, porque Él es digno.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233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2020-06-28T17:28:19Z</dcterms:modified>
</cp:coreProperties>
</file>