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9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59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4536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75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196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4979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586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665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9424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0444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26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3875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6235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53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5336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891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7400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876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4977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7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449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276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84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18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212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7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8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858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0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28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0106A869-6E64-4B89-A46B-2F3267763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92151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7. A Nuestro Padre Dios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311EF0B7-6BEE-4231-9417-7BEF051A8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E63485C7-F2A5-447B-B2F4-25759EFAB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628776"/>
            <a:ext cx="79375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A nuestro Padre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Alcemos nuestra voz en gloria a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Tal fue su amor que dio al Hijo que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En quien confío yo; ¡Oh gloria a Él!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	A nuestro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Demos con fe loor y gloria a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Su sangre derramó, con ella me lavó,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Y el cielo me abrió: ¡Oh gloria a Él!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2C5D72C-5D79-4A9A-950F-41B0A8606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8E2F0F-AED5-45E3-999A-DE79DDA61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1200150"/>
            <a:ext cx="74882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	Espíritu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Elevo a Ti mi voz, doy gloria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Con celestial fulgor me muestras el 			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De Cristo, mi Señor; ¡Oh gloria a Ti!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	Con gozo y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Cantemos con fervor al Trino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En la eternidad mora la Trinidad;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¡Por siempre alabad al Trino Dios!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12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6</cp:revision>
  <dcterms:created xsi:type="dcterms:W3CDTF">2009-10-18T19:42:14Z</dcterms:created>
  <dcterms:modified xsi:type="dcterms:W3CDTF">2020-06-28T17:14:06Z</dcterms:modified>
</cp:coreProperties>
</file>