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1"/>
    <p:sldMasterId id="2147483713" r:id="rId2"/>
  </p:sldMasterIdLst>
  <p:sldIdLst>
    <p:sldId id="256" r:id="rId3"/>
    <p:sldId id="257" r:id="rId4"/>
    <p:sldId id="258" r:id="rId5"/>
    <p:sldId id="259" r:id="rId6"/>
    <p:sldId id="260" r:id="rId7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94871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550493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905628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873738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574740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107107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458755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86259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1314518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0439389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491339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422369267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8945946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7339367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603532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0205152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8584604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923273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3075201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7309291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38984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935419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13126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830249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72494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529721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812245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012902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4612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  <p:sldLayoutId id="2147483707" r:id="rId12"/>
    <p:sldLayoutId id="2147483708" r:id="rId13"/>
    <p:sldLayoutId id="2147483709" r:id="rId14"/>
    <p:sldLayoutId id="2147483710" r:id="rId15"/>
    <p:sldLayoutId id="2147483711" r:id="rId16"/>
    <p:sldLayoutId id="2147483712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681755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BDE3F3B3-2829-4F73-94CE-AF94ED7961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20713"/>
            <a:ext cx="9144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70</a:t>
            </a:r>
            <a:r>
              <a:rPr lang="es-ES_tradnl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Ved Al Cristo, Rey De Gloria</a:t>
            </a:r>
            <a:endParaRPr lang="es-ES_tradnl" altLang="en-US" sz="2600" b="1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C0BEFAA4-4463-4570-8A7A-D5A56EE9D2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4749DD3A-F20E-440B-982D-031B0A2B84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1484313"/>
            <a:ext cx="5367338" cy="436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s-ES" altLang="es-CL" sz="2800" b="1">
                <a:latin typeface="Century Gothic" panose="020B0502020202020204" pitchFamily="34" charset="0"/>
              </a:rPr>
              <a:t>1. Ved al Cristo, Rey de gloria,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Es del mundo el vencedor;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De la guerra vuelve invicto,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Todos deben darle loor.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Coronadlo, santos todos;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Coronadlo Rey de reyes;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Coronadlo, santos todos;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Coronad al Salvador. 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E3F8CD28-DBAA-4DE1-9668-3909B9D4E7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64E685E8-99A2-4362-8548-2A44953AC4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6" y="1484313"/>
            <a:ext cx="4473575" cy="436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s-ES" altLang="es-CL" sz="2800" b="1">
                <a:latin typeface="Century Gothic" panose="020B0502020202020204" pitchFamily="34" charset="0"/>
              </a:rPr>
              <a:t>2. Exaltadlo, exaltadlo;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Ricos triunfos trae Jesús;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Entronadlo en los cielos,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En la refulgente luz.</a:t>
            </a:r>
            <a:r>
              <a:rPr lang="es-ES" altLang="es-CL">
                <a:latin typeface="Tahoma" panose="020B0604030504040204" pitchFamily="34" charset="0"/>
              </a:rPr>
              <a:t> </a:t>
            </a:r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Coronadlo, santos todos;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Coronadlo Rey de reyes;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Coronadlo, santos todos;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Coronad al Salvador. 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>
            <a:extLst>
              <a:ext uri="{FF2B5EF4-FFF2-40B4-BE49-F238E27FC236}">
                <a16:creationId xmlns:a16="http://schemas.microsoft.com/office/drawing/2014/main" id="{AE8FB76D-9DFD-4788-A5B9-45F0AD53A0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97723618-F0E7-4AEC-A1B2-1B222B7900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6" y="1484313"/>
            <a:ext cx="4551363" cy="436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s-ES" altLang="es-CL" sz="2800" b="1">
                <a:latin typeface="Century Gothic" panose="020B0502020202020204" pitchFamily="34" charset="0"/>
              </a:rPr>
              <a:t>3. Pecadores se burlaron,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Coronando al Salvador;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Ángeles y santos danle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Su riquísimo amor.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Coronadlo, santos todos;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Coronadlo Rey de reyes;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Coronadlo, santos todos;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Coronad al Salvador. 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>
            <a:extLst>
              <a:ext uri="{FF2B5EF4-FFF2-40B4-BE49-F238E27FC236}">
                <a16:creationId xmlns:a16="http://schemas.microsoft.com/office/drawing/2014/main" id="{6D2A3FA8-3378-4936-BC35-C2D2739258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231F409C-962A-4D90-A98D-3E4B93A944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1484313"/>
            <a:ext cx="4745038" cy="436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s-ES" altLang="es-CL" sz="2800" b="1">
                <a:latin typeface="Century Gothic" panose="020B0502020202020204" pitchFamily="34" charset="0"/>
              </a:rPr>
              <a:t>4. Escuchad las alabanzas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Que se elevan hacia Él;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Victorioso reina el Cristo, 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Adorad a Emmanuel.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Coronadlo, santos todos;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Coronadlo Rey de reyes;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Coronadlo, santos todos;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Coronad al Salvador. 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11</TotalTime>
  <Words>183</Words>
  <Application>Microsoft Office PowerPoint</Application>
  <PresentationFormat>Panorámica</PresentationFormat>
  <Paragraphs>45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5</vt:i4>
      </vt:variant>
    </vt:vector>
  </HeadingPairs>
  <TitlesOfParts>
    <vt:vector size="14" baseType="lpstr">
      <vt:lpstr>Arial</vt:lpstr>
      <vt:lpstr>Calibri</vt:lpstr>
      <vt:lpstr>Calibri Light</vt:lpstr>
      <vt:lpstr>Century Gothic</vt:lpstr>
      <vt:lpstr>Tahoma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2020-06-28T17:28:28Z</dcterms:modified>
</cp:coreProperties>
</file>