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3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0766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4966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7492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1625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1972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4223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68285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37099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26265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630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949677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44960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45745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54370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8705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42199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83684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19580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69015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887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803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8993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98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9998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6484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9861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6735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928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0651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8E078B6-4738-421E-8E60-720155DAF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71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Alboreando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La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Mañana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0EDD366B-AB25-4FCE-9479-367784FE8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F7CDC72-7F55-4D05-BF82-B84B5ABEE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95947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Alboreando la mañana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una noche de quietud,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Descendía desde el cielo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apóstol de la luz.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Dulcemente me dictaba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Frente a un coro angelical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Que entonaba hermosa historia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"Viene Cristo a reinar”. [: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F402EFDF-BCDE-4F59-8026-A437AD9D0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3BA7B1F-DCD0-450A-BF57-C81E26EA4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5178425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Me parece oír sus pasos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la senda do yo voy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disipa su presencia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Toda sombra de dolor.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me inspiro con los himnos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este coro celestial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Que al oído siempre canta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"Viene Cristo a reinar”.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8EE240B-927F-42A6-ADC9-8035996E2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5C50075-C55B-4CD5-9AB3-DFF9ACBFD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364163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Redentor, por Ti esperamos,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el día bienhechor,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libres de pecado,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Nos veremos por tu amor.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 vigilias ya son pocas,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Pronto acabará el dolor.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Se vislumbra en el oriente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divino Rey y Señor. [: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142</Words>
  <Application>Microsoft Office PowerPoint</Application>
  <PresentationFormat>Panorámica</PresentationFormat>
  <Paragraphs>28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2020-06-28T17:28:36Z</dcterms:modified>
</cp:coreProperties>
</file>