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80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21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4126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571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389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4977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3810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5286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1240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9320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979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273367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7503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9251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444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90329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69603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81474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96103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82654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34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046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46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371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809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437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4496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65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42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481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80BC925-6165-440B-8D90-8044231D4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Pudiera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Bien Ser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A69B0ED-9278-4234-9362-25E823E09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A427A50-974C-41F2-AA3A-76A145590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8660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Pudiera bien ser cuando el día amanezca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sol otra vez en el cielo aparezca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al mundo ya resplandeciente de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Regrese el Señor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¿Cuándo, oh buen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Cantamos tu eterno loor?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Cristo viene,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Amén. ¡Aleluya! Amén.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AB62CC6-628C-4657-96E0-E49AA971B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4C9AE8E-CA9C-41C6-A262-763941F2E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6533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También puede ser que cual orbe de día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Flamee la tarde o la noche sombría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luz eternal, porque al mundo con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Regresa el Señor Jesús.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¿Cuándo, oh buen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Cantamos tu eterno loor?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Cristo viene,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Amén. ¡Aleluya! Amén.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D599D16-A612-4A4E-8940-A71295874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01F18C1-F637-4DDD-8C84-B08C3AEFB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7009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Los santos del cielo descienden y cantan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ángeles mil que al Señor acompañan,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ya con poder, majestad y gran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Regresa el Señor Jesús.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endParaRPr lang="es-ES" altLang="es-CL" sz="2800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¿Cuándo, oh buen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Cantamos tu eterno loor?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Cristo viene,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Amén. ¡Aleluya! Amén.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CFBDC6B8-C53C-4FA6-B59E-19C1CB0D8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C46F4B0-98B4-4697-B6BA-07C280D03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1501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Del mundo salir (¡Oh qué gozo sería!)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lágrimas, muerte, temor o agonía;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Así puede ser, pues al mundo con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Vendrá el Señor Jesús.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endParaRPr lang="es-ES" altLang="es-CL" sz="2800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¿Cuándo, oh buen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Cantamos tu eterno loor?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Cristo viene,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Amén. ¡Aleluya! Amén.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257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2020-06-28T17:28:45Z</dcterms:modified>
</cp:coreProperties>
</file>