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69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4516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9537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4528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809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93898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7522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52428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31240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79120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3540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8126320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31350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0643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93846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63666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60409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18166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38326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11661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260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992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133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5967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4356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5073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9042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027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47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160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946B8340-D15E-4DA6-8879-F49EB7540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73</a:t>
            </a:r>
            <a:r>
              <a:rPr lang="es-ES_tradnl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Cristo </a:t>
            </a:r>
            <a:r>
              <a:rPr lang="en-US" altLang="en-US" sz="28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Viene</a:t>
            </a:r>
            <a:endParaRPr lang="es-ES_tradnl" altLang="en-US" sz="28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49A862D4-6084-492D-B67E-4D3CCDE8E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90FE7530-D2E6-4676-9EF1-B04B1CEF3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5668963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Cristo viene, esto es cierto,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Porque así está escrito,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Siempre fiel a su promesa,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los suyos ya regresa;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¡Vedle ya, ved al Señor!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Trae aquellos que han dormido;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Ni uno solo se ha perdido,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Sí, vendrá ¡Oh, sí vendrá!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C94DCB8E-C5B3-4B00-9FB7-21514E64A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A041D9C-A28E-49F7-A2C5-F3B51A66E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5254625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 El que en la cruz muriendo,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Dio su alma bendiciendo,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Viene ya resplandeciente,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las nubes imponente,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¡Vedle ya, ved al Señor!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Vedle ya venir en gloria,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Coronado de victoria;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Sí, vendrá ¡Oh, sí vendrá!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BA66977D-666D-4CB3-8093-B66AF9BE60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F6DBBA9-E28F-455D-8149-3BDD8F9D17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513715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Las espinas del despecho,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Rayos rojos se han hecho,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Ya la caña se ha vuelto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Regio cetro de imperio;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¡Vedle ya, ved al Señor!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Santos siguen luminosos,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ángeles majestuosos,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Sí, vendrá ¡Oh, sí vendrá!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8B4258E3-1F94-4979-98A6-BE5CB1619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0C16214-6D62-476D-82FD-242E41349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5487988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4. ¡Ay de aquel que no ha ido,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Jesús, ni ha recibido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Ropa santa, regalada,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Para bodas adornada!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¡Vedle ya, ved al Señor!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 su encuentro ve, oh esposa!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tu hora más dichosa,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Sí, vendrá, ¡Oh, sí vendrá!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12</TotalTime>
  <Words>222</Words>
  <Application>Microsoft Office PowerPoint</Application>
  <PresentationFormat>Panorámica</PresentationFormat>
  <Paragraphs>37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2020-06-28T17:28:55Z</dcterms:modified>
</cp:coreProperties>
</file>