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569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74516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395378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745281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18096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093898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57522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452428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131240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4791208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33540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81263204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4313509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006432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0938466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3636667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9604099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3181668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5383268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1116615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82602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699236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71336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45967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84356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25073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59042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70270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047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41603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946B8340-D15E-4DA6-8879-F49EB7540B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8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73</a:t>
            </a:r>
            <a:r>
              <a:rPr lang="es-ES_tradnl" altLang="en-US" sz="28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8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Cristo </a:t>
            </a:r>
            <a:r>
              <a:rPr lang="en-US" altLang="en-US" sz="28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Viene</a:t>
            </a:r>
            <a:endParaRPr lang="es-ES_tradnl" altLang="en-US" sz="28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49A862D4-6084-492D-B67E-4D3CCDE8E4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90FE7530-D2E6-4676-9EF1-B04B1CEF36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4"/>
            <a:ext cx="5668963" cy="350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1. Cristo viene, esto es cierto,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Porque así está escrito,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Siempre fiel a su promesa,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Por los suyos ya regresa;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¡Vedle ya, ved al Señor!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Trae aquellos que han dormido;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Ni uno solo se ha perdido,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Sí, vendrá ¡Oh, sí vendrá!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C94DCB8E-C5B3-4B00-9FB7-21514E64A0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9A041D9C-A28E-49F7-A2C5-F3B51A66EC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4"/>
            <a:ext cx="5254625" cy="350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2. El que en la cruz muriendo,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Dio su alma bendiciendo,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Viene ya resplandeciente,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 las nubes imponente,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¡Vedle ya, ved al Señor!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Vedle ya venir en gloria,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Coronado de victoria;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Sí, vendrá ¡Oh, sí vendrá!</a:t>
            </a:r>
            <a:r>
              <a:rPr lang="es-ES" altLang="es-CL" sz="2800">
                <a:latin typeface="Century Gothic" panose="020B050202020202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BA66977D-666D-4CB3-8093-B66AF9BE60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EF6DBBA9-E28F-455D-8149-3BDD8F9D17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4"/>
            <a:ext cx="5137150" cy="350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3. Las espinas del despecho,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Rayos rojos se han hecho,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Ya la caña se ha vuelto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Regio cetro de imperio;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¡Vedle ya, ved al Señor!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Santos siguen luminosos,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ángeles majestuosos,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Sí, vendrá ¡Oh, sí vendrá!</a:t>
            </a:r>
            <a:r>
              <a:rPr lang="es-ES" altLang="es-CL" sz="2800">
                <a:latin typeface="Century Gothic" panose="020B050202020202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8B4258E3-1F94-4979-98A6-BE5CB16199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30C16214-6D62-476D-82FD-242E413491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4"/>
            <a:ext cx="5487988" cy="350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s-ES" altLang="es-CL" sz="2800" b="1">
                <a:latin typeface="Century Gothic" panose="020B0502020202020204" pitchFamily="34" charset="0"/>
              </a:rPr>
              <a:t>4. ¡Ay de aquel que no ha ido,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 Jesús, ni ha recibido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Ropa santa, regalada,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Para bodas adornada!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¡Vedle ya, ved al Señor!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¡A su encuentro ve, oh esposa!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Es tu hora más dichosa,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Sí, vendrá, ¡Oh, sí vendrá!</a:t>
            </a:r>
            <a:r>
              <a:rPr lang="es-ES" altLang="es-CL" sz="2800">
                <a:latin typeface="Century Gothic" panose="020B050202020202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12</TotalTime>
  <Words>222</Words>
  <Application>Microsoft Office PowerPoint</Application>
  <PresentationFormat>Panorámica</PresentationFormat>
  <Paragraphs>37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13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2020-06-28T17:28:55Z</dcterms:modified>
</cp:coreProperties>
</file>