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1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13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847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752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009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7714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47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635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036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22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425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59721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9839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447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50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5340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97791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2571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4915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9209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551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82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3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11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274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65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68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668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8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4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4C6159C-ED8E-452C-9713-4853511B5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Viene Otra Vez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EF2BF86-54CC-49A2-9B31-2BFA0F01F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A16F39E-331C-41A5-B1C2-2A8679780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554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Cantan los ángeles con dulce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Canten los hombres con sonora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vendrá, nuestro Rey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vendrá otra vez.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viene pronto a reinar.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5A50D00-5163-4BF2-BDD6-7A6D555F5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359495-6747-49F1-9F3A-8564FC0CA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429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Ved en la tierra, los aires y el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 señales cumpliéndose ya,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indicando que pronto vendrá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glorioso Señor.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viene pronto a reinar.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4BA5A77-7BE8-41FE-8BF4-CB5B3CC16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F90F1C-2E17-4442-A924-52203FCCD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710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Todos los muertos en Cristo saldrán,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sus sepulcros y alegres irán,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encontrar a su Rey subirán,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vendrá otra vez.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viene pronto a reinar.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3C70D91-DC76-4CEC-888C-FED86017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153378-B019-4C4B-B453-154C937CA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9754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¡Ven en las nubes, oh buen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 a la tierra te ruego,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¡Ven, que tu Iglesia te espera, Jesús!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vendrá otra vez.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otra vez, viene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viene pronto a reinar.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258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2020-06-28T17:29:07Z</dcterms:modified>
</cp:coreProperties>
</file>