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  <p:sldMasterId id="2147483696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41" autoAdjust="0"/>
    <p:restoredTop sz="90929"/>
  </p:normalViewPr>
  <p:slideViewPr>
    <p:cSldViewPr>
      <p:cViewPr varScale="1">
        <p:scale>
          <a:sx n="75" d="100"/>
          <a:sy n="75" d="100"/>
        </p:scale>
        <p:origin x="1320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085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2141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6703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80980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13747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49735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98267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25852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72419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698717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7029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2823438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17374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93296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61185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9481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56141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29686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504376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34143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2849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2846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3682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4438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2946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1391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178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55593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406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4478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6F0C87D7-EE0C-4733-B550-C7DD91E9DB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32656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75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Muy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Cercano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Está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El Día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C31D0192-B72F-41BA-A37C-7BC288CDBC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4250" y="1052736"/>
            <a:ext cx="5143500" cy="540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600" b="1" dirty="0">
                <a:latin typeface="Century Gothic" panose="020B0502020202020204" pitchFamily="34" charset="0"/>
              </a:rPr>
              <a:t>1. Muy cercano está el día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Cuando volverá Jesús,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Con la majestad y gloria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Que le dio su Padre Dios;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De sus santos rodeados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En la nube bajará;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Ya de Cristo es el reinado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Y el pecado quitará.</a:t>
            </a:r>
          </a:p>
          <a:p>
            <a:endParaRPr lang="es-ES" altLang="es-CL" sz="1000" b="1" dirty="0">
              <a:latin typeface="Century Gothic" panose="020B0502020202020204" pitchFamily="34" charset="0"/>
            </a:endParaRP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"Ven, Señor Jesús, ven pronto”,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Claman todos con ardor.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"He aquí, Yo vengo presto,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Presto", dice el Salvador.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278D5531-D9E6-467E-985D-5952679348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E52C20FD-AED0-49C7-BF8A-14F541F065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4250" y="727075"/>
            <a:ext cx="5143500" cy="540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600" b="1" dirty="0">
                <a:latin typeface="Century Gothic" panose="020B0502020202020204" pitchFamily="34" charset="0"/>
              </a:rPr>
              <a:t>2. Tu venida, Jesucristo,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Librará a la humanidad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De Satán, autor inicuo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De su gran calamidad.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Cesarán todos los males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Por el reino de Jesús;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¡Alegraos, oh mortales!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¡Ved el triunfo de su cruz! </a:t>
            </a:r>
          </a:p>
          <a:p>
            <a:endParaRPr lang="es-ES" altLang="es-CL" sz="1000" b="1" dirty="0">
              <a:latin typeface="Century Gothic" panose="020B0502020202020204" pitchFamily="34" charset="0"/>
            </a:endParaRP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"Ven, Señor Jesús, ven pronto”,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Claman todos con ardor.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"He aquí, Yo vengo presto,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Presto", dice el Salvador.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7B1C2394-1ACF-4F66-A6E6-613CEB11FC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15C48266-1F47-4937-981B-0FE81B5D57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4250" y="727075"/>
            <a:ext cx="5143500" cy="540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600" b="1" dirty="0">
                <a:latin typeface="Century Gothic" panose="020B0502020202020204" pitchFamily="34" charset="0"/>
              </a:rPr>
              <a:t>3. ¡Cuánto anhelan y desean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La venida de Jesús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Los creyentes, ya salvados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Por la obra de su cruz!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"Ven y siéntate conmigo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En mi trono", el Rey dirá: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"Has sufrido y has vencido,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De mi gloria goza ya".</a:t>
            </a:r>
            <a:r>
              <a:rPr lang="es-ES" altLang="es-CL" sz="2600" dirty="0">
                <a:latin typeface="Century Gothic" panose="020B0502020202020204" pitchFamily="34" charset="0"/>
              </a:rPr>
              <a:t> </a:t>
            </a:r>
            <a:endParaRPr lang="es-ES" altLang="es-CL" sz="2600" b="1" dirty="0">
              <a:latin typeface="Century Gothic" panose="020B0502020202020204" pitchFamily="34" charset="0"/>
            </a:endParaRPr>
          </a:p>
          <a:p>
            <a:endParaRPr lang="es-ES" altLang="es-CL" sz="1000" b="1" dirty="0">
              <a:latin typeface="Century Gothic" panose="020B0502020202020204" pitchFamily="34" charset="0"/>
            </a:endParaRP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"Ven, Señor Jesús, ven pronto”,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Claman todos con ardor.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"He aquí, Yo vengo presto,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Presto", dice el Salvador.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IEA</Template>
  <TotalTime>15</TotalTime>
  <Words>236</Words>
  <Application>Microsoft Office PowerPoint</Application>
  <PresentationFormat>Panorámica</PresentationFormat>
  <Paragraphs>45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2020-06-28T17:29:27Z</dcterms:modified>
</cp:coreProperties>
</file>