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41" autoAdjust="0"/>
    <p:restoredTop sz="90929"/>
  </p:normalViewPr>
  <p:slideViewPr>
    <p:cSldViewPr>
      <p:cViewPr varScale="1">
        <p:scale>
          <a:sx n="75" d="100"/>
          <a:sy n="75" d="100"/>
        </p:scale>
        <p:origin x="1320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8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14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6703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09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1374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4973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826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2585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7241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9871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702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82343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1737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9329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6118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9481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614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2968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437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34143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84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28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368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43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294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39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17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559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0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47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F0C87D7-EE0C-4733-B550-C7DD91E9D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2656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Muy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Cercano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El Día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31D0192-B72F-41BA-A37C-7BC288CDB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1052736"/>
            <a:ext cx="5143500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 dirty="0">
                <a:latin typeface="Century Gothic" panose="020B0502020202020204" pitchFamily="34" charset="0"/>
              </a:rPr>
              <a:t>1. Muy cercano está el día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Cuando volverá Jesús,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Con la majestad y gloria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le dio su Padre Dios;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De sus santos rodeados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En la nube bajará;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Ya de Cristo es el reinado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 el pecado quitará.</a:t>
            </a: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"Ven, Señor Jesús, ven pronto”,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Claman todos con ardor.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"He aquí, Yo vengo presto,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Presto", dice el Salvador.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78D5531-D9E6-467E-985D-595267934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52C20FD-AED0-49C7-BF8A-14F541F06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727075"/>
            <a:ext cx="5143500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 dirty="0">
                <a:latin typeface="Century Gothic" panose="020B0502020202020204" pitchFamily="34" charset="0"/>
              </a:rPr>
              <a:t>2. Tu venida, Jesucristo,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Librará a la humanidad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De Satán, autor inicuo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De su gran calamidad.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Cesarán todos los males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Por el reino de Jesús;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¡Alegraos, oh mortales!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¡Ved el triunfo de su cruz! </a:t>
            </a: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"Ven, Señor Jesús, ven pronto”,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Claman todos con ardor.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"He aquí, Yo vengo presto,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Presto", dice el Salvador.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B1C2394-1ACF-4F66-A6E6-613CEB11F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5C48266-1F47-4937-981B-0FE81B5D5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727075"/>
            <a:ext cx="5143500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 dirty="0">
                <a:latin typeface="Century Gothic" panose="020B0502020202020204" pitchFamily="34" charset="0"/>
              </a:rPr>
              <a:t>3. ¡Cuánto anhelan y desean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La venida de Jesús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Los creyentes, ya salvados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Por la obra de su cruz!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"Ven y siéntate conmigo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En mi trono", el Rey dirá: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"Has sufrido y has vencido,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De mi gloria goza ya".</a:t>
            </a:r>
            <a:r>
              <a:rPr lang="es-ES" altLang="es-CL" sz="2600" dirty="0">
                <a:latin typeface="Century Gothic" panose="020B0502020202020204" pitchFamily="34" charset="0"/>
              </a:rPr>
              <a:t> </a:t>
            </a:r>
            <a:endParaRPr lang="es-ES" altLang="es-CL" sz="2600" b="1" dirty="0">
              <a:latin typeface="Century Gothic" panose="020B0502020202020204" pitchFamily="34" charset="0"/>
            </a:endParaRP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"Ven, Señor Jesús, ven pronto”,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Claman todos con ardor.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"He aquí, Yo vengo presto,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Presto", dice el Salvador.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IEA</Template>
  <TotalTime>15</TotalTime>
  <Words>236</Words>
  <Application>Microsoft Office PowerPoint</Application>
  <PresentationFormat>Panorámica</PresentationFormat>
  <Paragraphs>45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2020-06-28T17:29:27Z</dcterms:modified>
</cp:coreProperties>
</file>