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151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373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0382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4762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4357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688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4067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92095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22811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2823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086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231019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92110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26444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47486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62067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33030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74876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40294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02844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9572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023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60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3950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400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3288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988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691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962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2392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F69834F-06CD-4C1B-A2E5-391E532D2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76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Yo Espero El Gran Día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7E5324A5-F618-4FBC-83C0-50F128BF2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EB95CD55-3845-4A57-8182-9BAF639DC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62506"/>
            <a:ext cx="875271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700" b="1">
                <a:latin typeface="Century Gothic" panose="020B0502020202020204" pitchFamily="34" charset="0"/>
              </a:rPr>
              <a:t>1. Yo espero el gran día tan feliz que llegará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Cuando Cristo venga al mundo y nos arrebatará,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Oh, que gozo el pensamiento a mi corazón me da,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Que Jesús vendrá al mundo otra vez.</a:t>
            </a:r>
          </a:p>
          <a:p>
            <a:endParaRPr lang="es-ES" altLang="es-CL" sz="2700" b="1">
              <a:latin typeface="Century Gothic" panose="020B0502020202020204" pitchFamily="34" charset="0"/>
            </a:endParaRPr>
          </a:p>
          <a:p>
            <a:r>
              <a:rPr lang="es-ES" altLang="es-CL" sz="27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¡Oh, Jesús vendrá al mundo otra vez!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Sí, Jesús vendrá al mundo otra vez;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Satanás será atado, años mil habrá de paz,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Cuando Cristo venga al mundo otra vez.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98C5E5A-6FD9-4120-B8A1-9A8C8EF86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B9AEE6D-1E0D-4D5C-95C0-1556C797D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8745538" cy="421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600" b="1">
                <a:latin typeface="Century Gothic" panose="020B0502020202020204" pitchFamily="34" charset="0"/>
              </a:rPr>
              <a:t>2. La venida de Jesús será el remedio del dolor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Que aflige siempre en este pobre mundo al pecador,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Toda lágrima se enjugará por nuestro Salvador,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Cuando Cristo venga al mundo otra vez.</a:t>
            </a:r>
            <a:r>
              <a:rPr lang="es-ES" altLang="es-CL" sz="2600">
                <a:latin typeface="Century Gothic" panose="020B0502020202020204" pitchFamily="34" charset="0"/>
              </a:rPr>
              <a:t> </a:t>
            </a:r>
            <a:endParaRPr lang="es-ES" altLang="es-CL" sz="2600" b="1">
              <a:latin typeface="Century Gothic" panose="020B0502020202020204" pitchFamily="34" charset="0"/>
            </a:endParaRP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Jesús vendrá al mundo otra vez!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Jesús vendrá al mundo otra vez;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Satanás será atado, años mil habrá de paz,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Cristo venga al mundo otra vez.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1F8F5577-8E5D-4E70-9288-7DC1D530DB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DC578BA-EF60-4BB1-BEBA-4A8DC58F4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8723313" cy="421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600" b="1">
                <a:latin typeface="Century Gothic" panose="020B0502020202020204" pitchFamily="34" charset="0"/>
              </a:rPr>
              <a:t>3. El pecado, pena y muerte de este mundo cesarán;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Mártires y santos con Jesús mil años reinarán,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Cada alma gozará de paz perfecta sin afán,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Cuando Cristo venga al mundo otra vez.</a:t>
            </a:r>
            <a:r>
              <a:rPr lang="es-ES" altLang="es-CL" sz="2600">
                <a:latin typeface="Century Gothic" panose="020B0502020202020204" pitchFamily="34" charset="0"/>
              </a:rPr>
              <a:t> </a:t>
            </a:r>
            <a:endParaRPr lang="es-ES" altLang="es-CL" sz="2600" b="1">
              <a:latin typeface="Century Gothic" panose="020B0502020202020204" pitchFamily="34" charset="0"/>
            </a:endParaRP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Jesús vendrá al mundo otra vez!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Jesús vendrá al mundo otra vez;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Satanás será atado, años mil habrá de paz,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Cristo venga al mundo otra vez.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243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2020-06-28T17:31:26Z</dcterms:modified>
</cp:coreProperties>
</file>