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9" r:id="rId4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1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045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5119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514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867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16402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31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6580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9834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0833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8323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021120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1333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4568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9731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81434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8633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3215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285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3714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9261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2769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20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36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47578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0158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7826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41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40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298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CAD248C-2D21-4620-9952-116A84341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77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Sólo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Espero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Ese Día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F3F7F2B7-4753-4F82-BDED-BB75E08B2A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1442369-326A-4DC3-AD81-81591666F1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1557338"/>
            <a:ext cx="8966200" cy="500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s-ES" altLang="es-CL" sz="2300" b="1">
                <a:latin typeface="Century Gothic" panose="020B0502020202020204" pitchFamily="34" charset="0"/>
              </a:rPr>
              <a:t>1. Yo sólo espero ese día cuando Cristo volverá,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Yo sólo espero ese día cuando Cristo volverá.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Afán y todo trabajo para mí terminarán;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:] Cuando Cristo venga a su reino me llevará. [:</a:t>
            </a:r>
          </a:p>
          <a:p>
            <a:endParaRPr lang="es-ES" altLang="es-CL" sz="2300" b="1">
              <a:latin typeface="Century Gothic" panose="020B0502020202020204" pitchFamily="34" charset="0"/>
            </a:endParaRPr>
          </a:p>
          <a:p>
            <a:r>
              <a:rPr lang="es-ES" altLang="es-CL" sz="2300" b="1">
                <a:latin typeface="Century Gothic" panose="020B0502020202020204" pitchFamily="34" charset="0"/>
              </a:rPr>
              <a:t>2. Ya no me importa que el mundo me desprecie por doquier,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Ya no soy más de este mundo, soy del reino celestial.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Yo sólo espero ese día cuando me levantaré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:] De la tumba fría con un cuerpo ya inmortal. [:</a:t>
            </a:r>
          </a:p>
          <a:p>
            <a:endParaRPr lang="es-ES" altLang="es-CL" sz="2300" b="1">
              <a:latin typeface="Century Gothic" panose="020B0502020202020204" pitchFamily="34" charset="0"/>
            </a:endParaRPr>
          </a:p>
          <a:p>
            <a:r>
              <a:rPr lang="es-ES" altLang="es-CL" sz="2300" b="1">
                <a:latin typeface="Century Gothic" panose="020B0502020202020204" pitchFamily="34" charset="0"/>
              </a:rPr>
              <a:t>3. Entonces allí triunfante y victorioso estaré,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A mi Señor Jesucristo cara a cara le veré.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Allí no habrá más tristezas, ni trabajos para mí,</a:t>
            </a:r>
          </a:p>
          <a:p>
            <a:r>
              <a:rPr lang="es-ES" altLang="es-CL" sz="2300" b="1">
                <a:latin typeface="Century Gothic" panose="020B0502020202020204" pitchFamily="34" charset="0"/>
              </a:rPr>
              <a:t>:] Con los redimidos al Cordero alabaré[: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132</Words>
  <Application>Microsoft Office PowerPoint</Application>
  <PresentationFormat>Panorámica</PresentationFormat>
  <Paragraphs>16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2020-06-28T17:32:10Z</dcterms:modified>
</cp:coreProperties>
</file>