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1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38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8712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6045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0567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7585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5952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3219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331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8044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881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229469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1649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0339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81597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88442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67027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1907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21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36327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921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250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440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1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370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355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40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777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36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630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C68BBF87-67B9-4F18-A2DD-16F27FFFE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984" y="735011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79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Ya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Viene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Fieles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Cristianos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2B210FD-13AC-40A8-A073-CD1D6E229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81D8C15-4134-4FEF-AA36-2A8BEC0B2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1" y="1600200"/>
            <a:ext cx="62579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 dirty="0">
                <a:latin typeface="Century Gothic" panose="020B0502020202020204" pitchFamily="34" charset="0"/>
              </a:rPr>
              <a:t>1. ¡Cristo ya viene! Fieles cristianos,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Ved al Esposo, vuestro Señor;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Llenas tened las lámparas siempre,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su encuentro id con amor.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Cristo ya viene, pronto sí, viene,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Sin tardanza aparecerá,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Con Él iremos ¡Aleluya!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 la mansión que Él nos dará.</a:t>
            </a:r>
            <a:r>
              <a:rPr lang="es-ES" altLang="es-CL" dirty="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8330C04-B9D3-425B-B2A0-DF9966C52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83A3A12-9497-47BB-B154-9C99B8CD5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600200"/>
            <a:ext cx="6197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Ya las señales cúmplense todas,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la higuera quiere brotar,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Fieles venid, el Salvador llama;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Nadie en sus bodas debe faltar.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ya viene, pronto sí, viene,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tardanza aparecerá,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Él iremos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mansión que Él nos dará.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1E5265C-F9CF-4CEE-A2CE-3855DFE59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FD5C960-E7F8-43E7-802A-99A2BCB7A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1" y="1600200"/>
            <a:ext cx="56610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Ya es muy corta esta espera,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el Esposo ha de venir.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Pensad, oh alma, en recibirle,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sin Él te espera sufrir.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ya viene, pronto sí, viene,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tardanza aparecerá,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Él iremos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mansión que Él nos dará.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97E7F9E-3A60-43B3-BED2-1465A2BE3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4D8733C-16EF-4B24-BB2C-C8B387945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1" y="1524000"/>
            <a:ext cx="56610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Presto acude, alma acepta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Este convite de tu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te dará su gozo y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y recibe hoy su amor.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ya viene, pronto sí, viene,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tardanza aparecerá,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Él iremos ¡Aleluya!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mansión que Él nos dará.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245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2020-06-28T17:32:33Z</dcterms:modified>
</cp:coreProperties>
</file>