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7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518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21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5502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8527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6355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1643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8589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6520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69528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01509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67002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735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0164356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48702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17027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00095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46480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41623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52475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93678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8624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460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870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8026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219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709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8645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7664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478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8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738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B4CCA64A-45A0-4A85-BE03-2452BCF87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836613"/>
            <a:ext cx="822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altLang="en-US" sz="28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8. Alabad Al Gran Rey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7E73FD26-05AE-43A7-8793-14C1E2599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CE83872-8BC2-4FEC-8BE8-34138DD40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9" y="1700213"/>
            <a:ext cx="73755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1. 	Solemnes resuenen las voces de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Con gran regocijo tributen loor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Al Rey Soberano, el Buen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Dignísimo es Él del más alto honor.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		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Alabad, alabad, alabad al gran Rey,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Adorad, adorad, adoradle su grey.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Es nuestro Escudo, Baluarte y Sostén,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El Omnipotente por siglos. Amén.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B2A12129-8B77-422B-948C-7CD9E25BA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DE6A828-4850-4D2F-A6A8-B0B48B852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1773239"/>
            <a:ext cx="7886700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  <a:tab pos="4572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  <a:tab pos="4572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  <a:tab pos="4572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  <a:tab pos="4572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  <a:tab pos="4572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			Su amor infinito, ¿qué lengua dirá?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	Y ¿quién sus bondades jamás sondeará?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	Su misericordia no puede faltar,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	Mil himnos alaben su nombre sin par.</a:t>
            </a:r>
          </a:p>
          <a:p>
            <a:endParaRPr lang="es-MX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			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	Alabad, alabad, alabad al gran Rey,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	Adorad, adorad, adoradle su grey.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	Es nuestro Escudo, Baluarte y Sostén,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	El Omnipotente por siglos. Amén.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599F3029-74EA-45B1-A173-0293C2AD7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98228E8-8232-4E16-9EF7-A8654B22C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1" y="1341439"/>
            <a:ext cx="7008813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		Inmensa la obra de Cristo en la cruz,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Enorme la culpa se ve por su luz: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Al mundo Él vino, nos iluminó,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Y por nuestras culpas el Justo murió.</a:t>
            </a:r>
          </a:p>
          <a:p>
            <a:endParaRPr lang="es-MX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		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Alabad, alabad, alabad al gran Rey,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Adorad, adorad, adoradle su grey.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Es nuestro Escudo, Baluarte y Sostén,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El Omnipotente por siglos. Amén.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D8D01C7D-6548-47C9-90A6-A2FDE3D05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F4EAD48-97CE-4793-995E-99093D2CE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1" y="1196975"/>
            <a:ext cx="7210425" cy="478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	Velad, fieles todos, velad con fervor,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Que viene muy pronto Jesús, el Señor.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Con notas alegres vendrá a reinar;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A su eterna gloria os ha de llevar.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		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Alabad, alabad, alabad al gran Rey,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Adorad, adorad, adoradle su grey.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Es nuestro Escudo, Baluarte y Sostén,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El Omnipotente por siglos. Amén.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18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2020-06-28T17:14:20Z</dcterms:modified>
</cp:coreProperties>
</file>