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7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1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55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852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355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643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8589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520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952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50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700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35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16435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870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702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009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648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162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247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367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624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60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70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02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19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709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64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66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78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8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738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4CCA64A-45A0-4A85-BE03-2452BCF87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6613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8. Alabad Al Gran Rey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E73FD26-05AE-43A7-8793-14C1E259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CE83872-8BC2-4FEC-8BE8-34138DD4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1700213"/>
            <a:ext cx="73755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Solemnes resuenen las voces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gran regocijo tributen loor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 Rey Soberano, el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Dignísimo es Él del más alto honor.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Alabad, alabad, alabad al gran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Adorad, adorad, adoradle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Es nuestro Escudo, Baluarte y Sostén,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El Omnipotente por siglos. Amén.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2A12129-8B77-422B-948C-7CD9E25BA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DE6A828-4850-4D2F-A6A8-B0B48B852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773239"/>
            <a:ext cx="78867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			Su amor infinito, ¿qué lengua dirá?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Y ¿quién sus bondades jamás sondeará?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Su misericordia no puede faltar,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Mil himnos alaben su nombre sin par.</a:t>
            </a:r>
          </a:p>
          <a:p>
            <a:endParaRPr lang="es-MX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Alabad, alabad, alabad al gran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Adorad, adorad, adoradle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Es nuestro Escudo, Baluarte y Sostén,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	El Omnipotente por siglos. Amén.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99F3029-74EA-45B1-A173-0293C2AD7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98228E8-8232-4E16-9EF7-A8654B22C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1341439"/>
            <a:ext cx="700881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		Inmensa la obra de Cristo 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Enorme la culpa se ve por su luz: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 mundo Él vino, nos iluminó,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Y por nuestras culpas el Justo murió.</a:t>
            </a:r>
          </a:p>
          <a:p>
            <a:endParaRPr lang="es-MX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Alabad, alabad, alabad al gran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Adorad, adorad, adoradle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Es nuestro Escudo, Baluarte y Sostén,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El Omnipotente por siglos. Amén.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8D01C7D-6548-47C9-90A6-A2FDE3D05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F4EAD48-97CE-4793-995E-99093D2CE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1196975"/>
            <a:ext cx="721042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	Velad, fieles todos, velad con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Que viene muy pronto Jesús, 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notas alegres vendrá a reinar;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 su eterna gloria os ha de llevar.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Alabad, alabad, alabad al gran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Adorad, adorad, adoradle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Es nuestro Escudo, Baluarte y Sostén,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El Omnipotente por siglos. Amén.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2020-06-28T17:14:20Z</dcterms:modified>
</cp:coreProperties>
</file>