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3217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25061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587546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430538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644533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132698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3273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94585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987023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47486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88902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7315816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190439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265978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5050463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5488887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646375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7588634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0397090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0318430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70833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03449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03433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0136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61552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37818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02932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2238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601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37579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81E9DB3E-40CC-40AD-911A-ECE55A668F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80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Un Día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394B4428-E977-4F51-89D2-C42D511B70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83B88393-6832-455F-9D20-3E620649DC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1447800"/>
            <a:ext cx="7581900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1. Un día que el cielo sus glorias cantaba,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Un día que el mal imperaba más cruel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Jesús descendió, y al nacer de una virgen,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Nos dio por su vida un ejemplo tan fiel.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Vivo, me amaba; muerto, salvóme;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en el sepulcro mi mal enterró;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Resucitado, Él es mi justicia;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Un día Él viene, pues lo prometió.</a:t>
            </a:r>
            <a:r>
              <a:rPr lang="es-ES" altLang="es-CL" sz="1800">
                <a:latin typeface="Tahoma" panose="020B060403050404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762D3CED-5682-42DA-A6C3-855EC5D14C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2D34635E-0AC1-43D9-889F-5C22D39514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1600200"/>
            <a:ext cx="6764338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Un día lleváronle al monte Calvario,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Un día enclaváronle sobre una cruz;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Sufriendo dolores y pena de muerte,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Expiando el pecado, salvóme Jesús.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1800">
                <a:latin typeface="Tahoma" panose="020B0604030504040204" pitchFamily="34" charset="0"/>
              </a:rPr>
              <a:t> </a:t>
            </a:r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Vivo, me amaba; muerto, salvóme;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en el sepulcro mi mal enterró;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Resucitado, Él es mi justicia;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Un día Él viene, pues lo prometió.</a:t>
            </a:r>
            <a:r>
              <a:rPr lang="es-ES" altLang="es-CL" sz="1800">
                <a:latin typeface="Tahoma" panose="020B060403050404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99CDAF8E-1680-435D-B80F-F255CA73FD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267B79AF-3A47-4469-89B6-C26D33C12A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1447800"/>
            <a:ext cx="7232650" cy="421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Un día dejaron su cuerpo en el huerto,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Tres días en paz reposó de dolor;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Velaban los ángeles sobre el sepulcro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mi única, eterna esperanza, el Señor.</a:t>
            </a:r>
            <a:r>
              <a:rPr lang="es-ES" altLang="es-CL" sz="1800">
                <a:latin typeface="Tahoma" panose="020B0604030504040204" pitchFamily="34" charset="0"/>
              </a:rPr>
              <a:t> </a:t>
            </a:r>
          </a:p>
          <a:p>
            <a:endParaRPr lang="es-ES" altLang="es-CL" sz="1800">
              <a:latin typeface="Tahoma" panose="020B0604030504040204" pitchFamily="34" charset="0"/>
            </a:endParaRPr>
          </a:p>
          <a:p>
            <a:r>
              <a:rPr lang="es-ES" altLang="es-CL" sz="1800">
                <a:latin typeface="Tahoma" panose="020B0604030504040204" pitchFamily="34" charset="0"/>
              </a:rPr>
              <a:t> </a:t>
            </a:r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Vivo, me amaba; muerto, salvóme;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en el sepulcro mi mal enterró;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Resucitado, Él es mi justicia;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Un día Él viene, pues lo prometió.</a:t>
            </a:r>
            <a:r>
              <a:rPr lang="es-ES" altLang="es-CL" sz="1800">
                <a:latin typeface="Tahoma" panose="020B060403050404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6EEFFB5A-1B87-4B53-8C2F-FC1C4037D3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4462E6CD-A3DE-4679-8F1F-3A51A9B460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1600200"/>
            <a:ext cx="7708900" cy="421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4. Un día la tumba ocultarle no pudo,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Un día el ángel la piedra quitó;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Habiendo Jesús ya a la muerte vencido,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estar con su Padre en su trono, ascendió.</a:t>
            </a:r>
            <a:r>
              <a:rPr lang="es-ES" altLang="es-CL" sz="1800">
                <a:latin typeface="Tahoma" panose="020B0604030504040204" pitchFamily="34" charset="0"/>
              </a:rPr>
              <a:t> </a:t>
            </a:r>
          </a:p>
          <a:p>
            <a:endParaRPr lang="es-ES" altLang="es-CL" sz="1800">
              <a:latin typeface="Tahoma" panose="020B0604030504040204" pitchFamily="34" charset="0"/>
            </a:endParaRPr>
          </a:p>
          <a:p>
            <a:r>
              <a:rPr lang="es-ES" altLang="es-CL" sz="1800">
                <a:latin typeface="Tahoma" panose="020B0604030504040204" pitchFamily="34" charset="0"/>
              </a:rPr>
              <a:t> </a:t>
            </a:r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Vivo, me amaba; muerto, salvóme;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en el sepulcro mi mal enterró;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Resucitado, Él es mi justicia;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Un día Él viene, pues lo prometió.</a:t>
            </a:r>
            <a:r>
              <a:rPr lang="es-ES" altLang="es-CL" sz="1800">
                <a:latin typeface="Tahoma" panose="020B060403050404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>
            <a:extLst>
              <a:ext uri="{FF2B5EF4-FFF2-40B4-BE49-F238E27FC236}">
                <a16:creationId xmlns:a16="http://schemas.microsoft.com/office/drawing/2014/main" id="{970B9C83-0901-49CB-82C6-ADC9AEC607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DAE69547-A72D-42FD-8297-8A767D43B3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1447800"/>
            <a:ext cx="7989888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5. Un día otra vez viene con voz de arcángel,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Un día en su gloria el Señor brillará;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¡Oh, día admirable, en que unido, su pueblo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Loores a Cristo por siempre alzará!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</a:p>
          <a:p>
            <a:endParaRPr lang="es-ES" altLang="es-CL" sz="2800">
              <a:latin typeface="Century Gothic" panose="020B0502020202020204" pitchFamily="34" charset="0"/>
            </a:endParaRPr>
          </a:p>
          <a:p>
            <a:r>
              <a:rPr lang="es-ES" altLang="es-CL" sz="1800">
                <a:latin typeface="Tahoma" panose="020B0604030504040204" pitchFamily="34" charset="0"/>
              </a:rPr>
              <a:t> </a:t>
            </a:r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Vivo, me amaba; muerto, salvóme;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en el sepulcro mi mal enterró;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Resucitado, Él es mi justicia;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Un día Él viene, pues lo prometió.</a:t>
            </a:r>
            <a:r>
              <a:rPr lang="es-ES" altLang="es-CL" sz="1800">
                <a:latin typeface="Tahoma" panose="020B060403050404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13</TotalTime>
  <Words>369</Words>
  <Application>Microsoft Office PowerPoint</Application>
  <PresentationFormat>Panorámica</PresentationFormat>
  <Paragraphs>56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6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Tahoma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2020-06-28T17:32:42Z</dcterms:modified>
</cp:coreProperties>
</file>