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7" r:id="rId1"/>
    <p:sldMasterId id="2147483725" r:id="rId2"/>
  </p:sldMasterIdLst>
  <p:sldIdLst>
    <p:sldId id="256" r:id="rId3"/>
    <p:sldId id="257" r:id="rId4"/>
    <p:sldId id="259" r:id="rId5"/>
  </p:sldIdLst>
  <p:sldSz cx="12192000" cy="685800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754" autoAdjust="0"/>
    <p:restoredTop sz="90929"/>
  </p:normalViewPr>
  <p:slideViewPr>
    <p:cSldViewPr>
      <p:cViewPr varScale="1">
        <p:scale>
          <a:sx n="75" d="100"/>
          <a:sy n="75" d="100"/>
        </p:scale>
        <p:origin x="1373" y="43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77199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501467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838751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0659471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7886473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4366038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6893990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4291975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78029361-AB52-425E-9F63-BD14150C5F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8" name="Título 7">
            <a:extLst>
              <a:ext uri="{FF2B5EF4-FFF2-40B4-BE49-F238E27FC236}">
                <a16:creationId xmlns:a16="http://schemas.microsoft.com/office/drawing/2014/main" id="{28D1CA77-E457-4B0A-A2DD-6D001CBBC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7631420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2DE3DD-8E2A-40B7-9F48-1A162F26E9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25318D4-7D57-4E66-8C7E-CF489EE65D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9AEF4B4-4868-4481-8B2E-7C1FBB9B02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285587E-CEE9-46AA-9971-0061F3023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9031E01-0071-4492-ACD8-3DBFD45DA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679801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5C711E-0338-41C9-BD25-BC9B88D130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AB38332-3F85-4E4D-A7C4-DD90898CAD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E217A71-EB9B-4EB1-B2FE-C5905DEB1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B973C03-7405-491F-B830-7B8BA510E3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464A0D4-6FC3-4675-9F9F-3FACA739E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809934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60843714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758B4F-10FF-4C7A-9B77-A9C1314043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EDF58B1-944A-412C-8D30-E07EB9B58D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0F27281-B5FE-439E-BA96-CD61B712E3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38F978F-97AF-4026-96CB-47B65C474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FD0B81D-6416-4B5F-B123-3156FD77F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14361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C6F0D8-1D55-4F53-9F7A-C23E442F32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9B8B206-132E-49E8-8F8D-898897475C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1E5EDED-0377-4242-A6E8-73229F1C54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1A5CC31-DFCC-4076-A283-6B26DD41C0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7F6FC3B-EAE2-4DDE-9180-18936C7EB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C9F78FE-AAD8-494D-B75F-B91FF96C8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930988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C06822-14DC-460D-8A21-A76D83D354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63C4619-37C1-4418-AC0C-331DE0AF66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284D5B8-0A2B-491E-9434-47C1D99FC6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FB76AC6-95F8-4100-BA6F-68A722A600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C602787-E19A-4EE0-AE2D-FEE1EB67AA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74C4D2B-FF6E-48E4-9F0D-51B1FCA8D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A05D374-6074-461D-9376-CD2217883E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9DB2DF9-D4C3-40FA-9DA7-C43BFB523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4820680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24EAFA-BE11-48C3-9711-28D12C73D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2367187-2940-4AA9-B715-BF5C56C09E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EEB8A5F-A6DB-4963-A1E5-726E13B69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8DE81C0-BB47-4011-90B8-423AC16D4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9519651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C16918B-0197-4516-8CA5-0D3C228F98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7E8FBCFF-1923-4241-AF4B-7DD97BFD6E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F7E56ED-7BA6-4F44-9676-8E842488A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8530825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7D7F39-BCD2-49C7-B785-EF41941079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8197F22-3840-47A8-ABF9-F06241DFAA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59B384E-B31B-4020-A6E8-A28A883511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99761B4-ED33-4A70-93CF-0D41FBA66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A47C85C-F18B-472E-9ECC-68CD4A0E2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B621D54-F414-4C59-9C00-7A0C67515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4192507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3A6FE6-E5FB-49B8-A779-33AD26CC6E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C5A66844-2F8A-4C46-92D6-D5F8618712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1BBF3AD-1563-4C2B-8065-BBE364B501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F8ED47A-FD27-4BA9-9BDB-D7A15C4AA7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A211BC7-1760-460D-B2CB-958000F01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5BB3A11-60C2-4EFC-9A28-571C42AA0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0597216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2C0128-08F6-4763-9F2A-C4207E578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8E317FF-AA88-4997-ABDE-1A507CED7C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633CAE2-912C-4BC1-A739-DF7570C73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0B6D081-83F9-4DB9-B3D6-E2F8A75CA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B8A67AA-C763-423C-9192-325FEB804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4912028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77B9999-157C-45B0-8214-750D0B9404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231BD34-536D-4B9C-B58F-832578F692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36D9A0E-3643-4953-B9BA-67B5FEFFF0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25B332A-7711-48A0-9A5C-EC1C2ABB8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5A2EBC4-1376-4EE3-A654-96D55BCCCB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162389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336012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225146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404685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455764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792743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040468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300679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86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A38ACF05-B2A0-4CF6-8FC7-45C2E23A6946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35" y="133350"/>
            <a:ext cx="2468919" cy="10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46518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  <p:sldLayoutId id="2147483719" r:id="rId12"/>
    <p:sldLayoutId id="2147483720" r:id="rId13"/>
    <p:sldLayoutId id="2147483721" r:id="rId14"/>
    <p:sldLayoutId id="2147483722" r:id="rId15"/>
    <p:sldLayoutId id="2147483723" r:id="rId16"/>
    <p:sldLayoutId id="2147483724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764A8C5-901E-4B26-A9C3-C37F311AAB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969FFC4-9B71-4C71-B0FE-7F2869D01D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62B4441-4E1C-4694-996B-A55A645B8D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926257D-A514-4D06-B9F5-34D8E63039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FE3EC97-8656-4361-A8D4-D2E724C60A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188401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>
            <a:extLst>
              <a:ext uri="{FF2B5EF4-FFF2-40B4-BE49-F238E27FC236}">
                <a16:creationId xmlns:a16="http://schemas.microsoft.com/office/drawing/2014/main" id="{32358CD5-CF80-42E6-80EE-5FEC1D0261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620713"/>
            <a:ext cx="9144000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26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81</a:t>
            </a:r>
            <a:r>
              <a:rPr lang="es-ES_tradnl" altLang="en-US" sz="26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. </a:t>
            </a:r>
            <a:r>
              <a:rPr lang="en-US" altLang="en-US" sz="26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Con Las Nubes Viene Cristo</a:t>
            </a:r>
            <a:endParaRPr lang="es-ES_tradnl" altLang="en-US" sz="2600" b="1">
              <a:solidFill>
                <a:schemeClr val="accent5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0243" name="Text Box 3">
            <a:extLst>
              <a:ext uri="{FF2B5EF4-FFF2-40B4-BE49-F238E27FC236}">
                <a16:creationId xmlns:a16="http://schemas.microsoft.com/office/drawing/2014/main" id="{C1C4BBEA-392E-4757-801E-4E54B41FA1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0244" name="Rectangle 4">
            <a:extLst>
              <a:ext uri="{FF2B5EF4-FFF2-40B4-BE49-F238E27FC236}">
                <a16:creationId xmlns:a16="http://schemas.microsoft.com/office/drawing/2014/main" id="{A7BE38A3-885D-47E3-928E-F32C3E2B9B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17737" y="1268760"/>
            <a:ext cx="7756525" cy="4789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s-ES" altLang="es-CL" sz="2800" b="1" dirty="0">
                <a:latin typeface="Century Gothic" panose="020B0502020202020204" pitchFamily="34" charset="0"/>
              </a:rPr>
              <a:t>1. Con las nubes viene Cristo</a:t>
            </a:r>
          </a:p>
          <a:p>
            <a:r>
              <a:rPr lang="es-ES" altLang="es-CL" sz="2800" b="1" dirty="0">
                <a:latin typeface="Century Gothic" panose="020B0502020202020204" pitchFamily="34" charset="0"/>
              </a:rPr>
              <a:t>Que una vez por nos murió,</a:t>
            </a:r>
          </a:p>
          <a:p>
            <a:r>
              <a:rPr lang="es-ES" altLang="es-CL" sz="2800" b="1" dirty="0">
                <a:latin typeface="Century Gothic" panose="020B0502020202020204" pitchFamily="34" charset="0"/>
              </a:rPr>
              <a:t>Santos miles cantan himnos</a:t>
            </a:r>
          </a:p>
          <a:p>
            <a:r>
              <a:rPr lang="es-ES" altLang="es-CL" sz="2800" b="1" dirty="0">
                <a:latin typeface="Century Gothic" panose="020B0502020202020204" pitchFamily="34" charset="0"/>
              </a:rPr>
              <a:t>Al quien en la cruz triunfó.</a:t>
            </a:r>
          </a:p>
          <a:p>
            <a:r>
              <a:rPr lang="es-ES" altLang="es-CL" sz="2800" b="1" dirty="0">
                <a:latin typeface="Century Gothic" panose="020B0502020202020204" pitchFamily="34" charset="0"/>
              </a:rPr>
              <a:t>¡Aleluya! ¡Aleluya! Cristo viene y reinará.</a:t>
            </a:r>
          </a:p>
          <a:p>
            <a:endParaRPr lang="es-ES" altLang="es-CL" sz="2800" b="1" dirty="0">
              <a:latin typeface="Century Gothic" panose="020B0502020202020204" pitchFamily="34" charset="0"/>
            </a:endParaRPr>
          </a:p>
          <a:p>
            <a:r>
              <a:rPr lang="es-ES" altLang="es-CL" sz="2800" b="1" dirty="0">
                <a:latin typeface="Century Gothic" panose="020B0502020202020204" pitchFamily="34" charset="0"/>
              </a:rPr>
              <a:t>2. Todos al gran Soberano</a:t>
            </a:r>
          </a:p>
          <a:p>
            <a:r>
              <a:rPr lang="es-ES" altLang="es-CL" sz="2800" b="1" dirty="0">
                <a:latin typeface="Century Gothic" panose="020B0502020202020204" pitchFamily="34" charset="0"/>
              </a:rPr>
              <a:t>Le verán en majestad;</a:t>
            </a:r>
          </a:p>
          <a:p>
            <a:r>
              <a:rPr lang="es-ES" altLang="es-CL" sz="2800" b="1" dirty="0">
                <a:latin typeface="Century Gothic" panose="020B0502020202020204" pitchFamily="34" charset="0"/>
              </a:rPr>
              <a:t>Los que le crucificaron</a:t>
            </a:r>
          </a:p>
          <a:p>
            <a:r>
              <a:rPr lang="es-ES" altLang="es-CL" sz="2800" b="1" dirty="0">
                <a:latin typeface="Century Gothic" panose="020B0502020202020204" pitchFamily="34" charset="0"/>
              </a:rPr>
              <a:t>Llorarán su indignidad,</a:t>
            </a:r>
          </a:p>
          <a:p>
            <a:r>
              <a:rPr lang="es-ES" altLang="es-CL" sz="2800" b="1" dirty="0">
                <a:latin typeface="Century Gothic" panose="020B0502020202020204" pitchFamily="34" charset="0"/>
              </a:rPr>
              <a:t>Y con llanto, y con llanto al Mesías mirarán.</a:t>
            </a:r>
            <a:r>
              <a:rPr lang="es-ES" altLang="es-CL" dirty="0">
                <a:latin typeface="Tahoma" panose="020B0604030504040204" pitchFamily="34" charset="0"/>
              </a:rPr>
              <a:t> 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>
            <a:extLst>
              <a:ext uri="{FF2B5EF4-FFF2-40B4-BE49-F238E27FC236}">
                <a16:creationId xmlns:a16="http://schemas.microsoft.com/office/drawing/2014/main" id="{EA5B962F-70D5-4CA8-976B-AFC99CA2A8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D2B7DDC3-0A4D-49FD-B5CA-7F7D5C678B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14562" y="1196752"/>
            <a:ext cx="7762875" cy="4789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s-ES" altLang="es-CL" sz="2800" b="1" dirty="0">
                <a:latin typeface="Century Gothic" panose="020B0502020202020204" pitchFamily="34" charset="0"/>
              </a:rPr>
              <a:t>3. Las señales de su muerte</a:t>
            </a:r>
          </a:p>
          <a:p>
            <a:r>
              <a:rPr lang="es-ES" altLang="es-CL" sz="2800" b="1" dirty="0">
                <a:latin typeface="Century Gothic" panose="020B0502020202020204" pitchFamily="34" charset="0"/>
              </a:rPr>
              <a:t>En su cuerpo llevará;</a:t>
            </a:r>
          </a:p>
          <a:p>
            <a:r>
              <a:rPr lang="es-ES" altLang="es-CL" sz="2800" b="1" dirty="0">
                <a:latin typeface="Century Gothic" panose="020B0502020202020204" pitchFamily="34" charset="0"/>
              </a:rPr>
              <a:t>Y la Iglesia, ya triunfante,</a:t>
            </a:r>
          </a:p>
          <a:p>
            <a:r>
              <a:rPr lang="es-ES" altLang="es-CL" sz="2800" b="1" dirty="0">
                <a:latin typeface="Century Gothic" panose="020B0502020202020204" pitchFamily="34" charset="0"/>
              </a:rPr>
              <a:t>Al Rey invicto clamará,</a:t>
            </a:r>
          </a:p>
          <a:p>
            <a:r>
              <a:rPr lang="es-ES" altLang="es-CL" sz="2800" b="1" dirty="0">
                <a:latin typeface="Century Gothic" panose="020B0502020202020204" pitchFamily="34" charset="0"/>
              </a:rPr>
              <a:t>Y con gozo, y con gozo sus insignias mirará.</a:t>
            </a:r>
          </a:p>
          <a:p>
            <a:endParaRPr lang="es-ES" altLang="es-CL" sz="2800" b="1" dirty="0">
              <a:latin typeface="Century Gothic" panose="020B0502020202020204" pitchFamily="34" charset="0"/>
            </a:endParaRPr>
          </a:p>
          <a:p>
            <a:r>
              <a:rPr lang="es-ES" altLang="es-CL" sz="2800" b="1" dirty="0">
                <a:latin typeface="Century Gothic" panose="020B0502020202020204" pitchFamily="34" charset="0"/>
              </a:rPr>
              <a:t>4. Que te adoren todos, todos,</a:t>
            </a:r>
          </a:p>
          <a:p>
            <a:r>
              <a:rPr lang="es-ES" altLang="es-CL" sz="2800" b="1" dirty="0">
                <a:latin typeface="Century Gothic" panose="020B0502020202020204" pitchFamily="34" charset="0"/>
              </a:rPr>
              <a:t>Digno Tú eres, oh Señor.</a:t>
            </a:r>
          </a:p>
          <a:p>
            <a:r>
              <a:rPr lang="es-ES" altLang="es-CL" sz="2800" b="1" dirty="0">
                <a:latin typeface="Century Gothic" panose="020B0502020202020204" pitchFamily="34" charset="0"/>
              </a:rPr>
              <a:t>En tu gloria y en justicia</a:t>
            </a:r>
          </a:p>
          <a:p>
            <a:r>
              <a:rPr lang="es-ES" altLang="es-CL" sz="2800" b="1" dirty="0">
                <a:latin typeface="Century Gothic" panose="020B0502020202020204" pitchFamily="34" charset="0"/>
              </a:rPr>
              <a:t>Reinarás, oh Salvador.</a:t>
            </a:r>
          </a:p>
          <a:p>
            <a:r>
              <a:rPr lang="es-ES" altLang="es-CL" sz="2800" b="1" dirty="0">
                <a:latin typeface="Century Gothic" panose="020B0502020202020204" pitchFamily="34" charset="0"/>
              </a:rPr>
              <a:t>¡Aleluya! ¡Aleluya! Para siempre reinarás.</a:t>
            </a:r>
            <a:r>
              <a:rPr lang="es-ES" altLang="es-CL" dirty="0">
                <a:latin typeface="Tahoma" panose="020B0604030504040204" pitchFamily="34" charset="0"/>
              </a:rPr>
              <a:t> </a:t>
            </a: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537878A9-0E95-4809-A79D-814704DFD2CD}"/>
              </a:ext>
            </a:extLst>
          </p:cNvPr>
          <p:cNvPicPr>
            <a:picLocks noChangeAspect="1"/>
          </p:cNvPicPr>
          <p:nvPr/>
        </p:nvPicPr>
        <p:blipFill>
          <a:blip r:embed="rId2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6326" y="2672223"/>
            <a:ext cx="3579348" cy="1513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1249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Himnos IEA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imnos IEA" id="{294449CA-086C-4A6E-9BBC-2F4265094051}" vid="{47B9E042-5999-45E1-9D07-E8026F988FC1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Himnos 2a VALDIVIA</Template>
  <TotalTime>14</TotalTime>
  <Words>147</Words>
  <Application>Microsoft Office PowerPoint</Application>
  <PresentationFormat>Panorámica</PresentationFormat>
  <Paragraphs>25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3</vt:i4>
      </vt:variant>
    </vt:vector>
  </HeadingPairs>
  <TitlesOfParts>
    <vt:vector size="12" baseType="lpstr">
      <vt:lpstr>Arial</vt:lpstr>
      <vt:lpstr>Calibri</vt:lpstr>
      <vt:lpstr>Calibri Light</vt:lpstr>
      <vt:lpstr>Century Gothic</vt:lpstr>
      <vt:lpstr>Tahoma</vt:lpstr>
      <vt:lpstr>Trebuchet MS</vt:lpstr>
      <vt:lpstr>Wingdings 3</vt:lpstr>
      <vt:lpstr>Himnos IEA</vt:lpstr>
      <vt:lpstr>Tema de Office</vt:lpstr>
      <vt:lpstr>Presentación de PowerPoint</vt:lpstr>
      <vt:lpstr>Presentación de PowerPoint</vt:lpstr>
      <vt:lpstr>Presentación de PowerPoint</vt:lpstr>
    </vt:vector>
  </TitlesOfParts>
  <Company>poteiro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JP Oyarce</dc:creator>
  <cp:lastModifiedBy>JP Oyarce</cp:lastModifiedBy>
  <cp:revision>8</cp:revision>
  <dcterms:created xsi:type="dcterms:W3CDTF">2009-10-18T19:42:14Z</dcterms:created>
  <dcterms:modified xsi:type="dcterms:W3CDTF">2020-06-28T17:32:54Z</dcterms:modified>
</cp:coreProperties>
</file>