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1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014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875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6594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8864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3660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8939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2919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6314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798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099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608437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143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09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82068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5196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53082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925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59721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91202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623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360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251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046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57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92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404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006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65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884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2358CD5-CF80-42E6-80EE-5FEC1D026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81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Con Las Nubes Viene Cristo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1C4BBEA-392E-4757-801E-4E54B41FA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7BE38A3-885D-47E3-928E-F32C3E2B9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7737" y="1268760"/>
            <a:ext cx="7756525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 dirty="0">
                <a:latin typeface="Century Gothic" panose="020B0502020202020204" pitchFamily="34" charset="0"/>
              </a:rPr>
              <a:t>1. Con las nubes viene Cristo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una vez por nos murió,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Santos miles cantan himnos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Al quien en la cruz triunfó.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¡Aleluya! ¡Aleluya! Cristo viene y reinará.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2. Todos al gran Soberano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Le verán en majestad;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Los que le crucificaron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Llorarán su indignidad,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con llanto, y con llanto al Mesías mirarán.</a:t>
            </a:r>
            <a:r>
              <a:rPr lang="es-ES" altLang="es-CL" dirty="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A5B962F-70D5-4CA8-976B-AFC99CA2A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2B7DDC3-0A4D-49FD-B5CA-7F7D5C678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4562" y="1196752"/>
            <a:ext cx="7762875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 dirty="0">
                <a:latin typeface="Century Gothic" panose="020B0502020202020204" pitchFamily="34" charset="0"/>
              </a:rPr>
              <a:t>3. Las señales de su muerte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En su cuerpo llevará;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la Iglesia, ya triunfante,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Al Rey invicto clamará,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con gozo, y con gozo sus insignias mirará.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4. Que te adoren todos, todos,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Digno Tú eres, oh Señor.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En tu gloria y en justicia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Reinarás, oh Salvador.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¡Aleluya! ¡Aleluya! Para siempre reinarás.</a:t>
            </a:r>
            <a:r>
              <a:rPr lang="es-ES" altLang="es-CL" dirty="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14</TotalTime>
  <Words>147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2020-06-28T17:32:54Z</dcterms:modified>
</cp:coreProperties>
</file>