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1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2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9077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29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273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27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23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4418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754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9341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623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89214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236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9339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0993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886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8195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0533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4624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6533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17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62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20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71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24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06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6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221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031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D2797B8-430C-45D4-93F0-A9EF4B2D3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Viene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Otra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Vez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Nuestro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Salvador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6F2E00A-5B6C-4863-8240-662A3B09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99CB97F-7545-4ECF-B995-D41BF1852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266003"/>
            <a:ext cx="5724644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400" b="1">
                <a:latin typeface="Century Gothic" panose="020B0502020202020204" pitchFamily="34" charset="0"/>
              </a:rPr>
              <a:t>1. Viene otra vez nuestro Salvador,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¿Oh, qué si fuera hoy?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Para reinar con poder y amor,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¿Oh, qué si fuera hoy?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Viene a buscar a su esposa fiel,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Eternamente estará con Él,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Esta esperanza hoy es cual broquel,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¿Oh, qué si fuera hoy?</a:t>
            </a:r>
          </a:p>
          <a:p>
            <a:endParaRPr lang="es-ES" altLang="es-CL" sz="2400" b="1">
              <a:latin typeface="Century Gothic" panose="020B0502020202020204" pitchFamily="34" charset="0"/>
            </a:endParaRPr>
          </a:p>
          <a:p>
            <a:r>
              <a:rPr lang="es-ES" altLang="es-CL" sz="24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Gozo tendrá su grey;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Al coronarle Rey.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Démosle loor y prez;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Cristo viene otra vez.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896C988-0879-495E-86AB-F30035A51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DCE1B71-A9DE-4A96-A9D5-535E6121F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266003"/>
            <a:ext cx="577594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400" b="1">
                <a:latin typeface="Century Gothic" panose="020B0502020202020204" pitchFamily="34" charset="0"/>
              </a:rPr>
              <a:t>2. Ya Satanás perderá el poder,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¡Ojalá fuera hoy!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Muerte y dolor dejarán de ser,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¡Ojalá fuera hoy!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Los que durmieron con fe en Jesús,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Salvos por su obra en la cruenta cruz,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Disfrutarán de su gloria y luz,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¡Ojalá fuera hoy!</a:t>
            </a:r>
            <a:r>
              <a:rPr lang="es-ES" altLang="es-CL" sz="2400">
                <a:latin typeface="Century Gothic" panose="020B0502020202020204" pitchFamily="34" charset="0"/>
              </a:rPr>
              <a:t> </a:t>
            </a:r>
            <a:endParaRPr lang="es-ES" altLang="es-CL" sz="2400" b="1">
              <a:latin typeface="Century Gothic" panose="020B0502020202020204" pitchFamily="34" charset="0"/>
            </a:endParaRPr>
          </a:p>
          <a:p>
            <a:endParaRPr lang="es-ES" altLang="es-CL" sz="2400" b="1">
              <a:latin typeface="Century Gothic" panose="020B0502020202020204" pitchFamily="34" charset="0"/>
            </a:endParaRPr>
          </a:p>
          <a:p>
            <a:r>
              <a:rPr lang="es-ES" altLang="es-CL" sz="24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Gozo tendrá su grey;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Al coronarle Rey.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Démosle loor y prez;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Cristo viene otra vez.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D7C4ACA-3D50-4216-8885-FDC25260C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10E7EA7-7948-4D51-B93D-4A19D92DC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189803"/>
            <a:ext cx="5724644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400" b="1">
                <a:latin typeface="Century Gothic" panose="020B0502020202020204" pitchFamily="34" charset="0"/>
              </a:rPr>
              <a:t>3. Fieles y leales nos debe hallar,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Si Él viniera hoy.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Cada creyente un vivo altar,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Si Él viniera hoy.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"Viene", ya pronto se oirá el clamor,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En el oriente se ve el albor,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Pronto en las nubes vendrá el Señor,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¡Ojalá fuera hoy!</a:t>
            </a:r>
            <a:r>
              <a:rPr lang="es-ES" altLang="es-CL" sz="2400">
                <a:latin typeface="Century Gothic" panose="020B0502020202020204" pitchFamily="34" charset="0"/>
              </a:rPr>
              <a:t> </a:t>
            </a:r>
            <a:endParaRPr lang="es-ES" altLang="es-CL" sz="2400" b="1">
              <a:latin typeface="Century Gothic" panose="020B0502020202020204" pitchFamily="34" charset="0"/>
            </a:endParaRPr>
          </a:p>
          <a:p>
            <a:endParaRPr lang="es-ES" altLang="es-CL" sz="2400" b="1">
              <a:latin typeface="Century Gothic" panose="020B0502020202020204" pitchFamily="34" charset="0"/>
            </a:endParaRPr>
          </a:p>
          <a:p>
            <a:r>
              <a:rPr lang="es-ES" altLang="es-CL" sz="24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Gozo tendrá su grey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Al coronarle Rey.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Démosle loor y prez;</a:t>
            </a:r>
          </a:p>
          <a:p>
            <a:r>
              <a:rPr lang="es-ES" altLang="es-CL" sz="2400" b="1">
                <a:latin typeface="Century Gothic" panose="020B0502020202020204" pitchFamily="34" charset="0"/>
              </a:rPr>
              <a:t>¡Gloria! ¡Gloria! Cristo viene otra vez.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313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2020-06-28T17:33:05Z</dcterms:modified>
</cp:coreProperties>
</file>