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7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002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08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319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9958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9497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8196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8902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77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994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280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35122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0669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679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992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83438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5283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6117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7890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285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729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42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600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585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00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05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464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31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1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652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019CF88-0065-4F79-9D61-8F790CDA6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84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Ven, Santo Espíritu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3125F38-97BC-4BB9-8C39-C951E0065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EA2A694-2A89-42F3-BA1D-6D30857AE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00201"/>
            <a:ext cx="5856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Congregados suplicamos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nos des tu bendición;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en tu poder confiamos,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Esperamos ya la unción.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Santo Espíritu,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Henos en humildad,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sólo Tú nos das la santidad.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1F34B6-DD9B-458C-9323-EB99FF492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36954AF-2839-4AC3-84A9-896C42836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524001"/>
            <a:ext cx="5856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En tu gracia nos gloriamos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cantamos de tu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promesa hoy esperamos;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nos, Consolador.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Santo Espíritu,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Henos en humildad,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sólo Tú nos das la santidad.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C598BE3-16C9-4575-AAFF-71ED9E30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3142F60-599B-44C2-879E-C927AED6A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76401"/>
            <a:ext cx="5856288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Ante Ti nos humillamos,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fe sólo en tu virtud;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tu Espíritu deseamos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Recibir la plenitud.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Ven, Santo Espíritu,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Henos en humildad,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sólo Tú nos das la santidad.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133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2020-06-28T17:33:39Z</dcterms:modified>
</cp:coreProperties>
</file>