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1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168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349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65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3700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348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972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648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245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826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81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21634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346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199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6110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0633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1513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612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332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26839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71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867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999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841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03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272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17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6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8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16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78948DF-4F2F-4E56-A34A-EF26D6723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 Mi Alma Mora, Santo Espíritu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C441A28-6214-4BA2-968A-B52939097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8FE6F56-0365-451E-A3C7-76EBE5B63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1"/>
            <a:ext cx="72771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En mi alma mora, Santo Espíritu;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mundo aleja mi ambición banal;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tu poder mi vida inspira,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que yo Te ame cual Te debo amar.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No anhelo ensueños, celestial visión,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roto el velo del misterio ver;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querubines, ni eternal mansión;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que limpies, oh Señor, mi ser.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5C08374-2610-4834-84D5-228ACCDD3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6B3AE54-83DD-45C6-AE09-5645CA95E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1600201"/>
            <a:ext cx="759142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¿Debo yo amarte, mi buen Rey, mi Dios?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mente, el alma, el corazón Te di;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camine de tu cruz en pos;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seguirte y elevarme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Haz que Te sienta cuando cerca estás;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 haz que luche con resolución;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no suspire, ni que dude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en Ti espere con resignación.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9E2B93A-EB37-46BF-AB5A-6E36B7F31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D717882-EC62-45BF-B823-6999C559C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752601"/>
            <a:ext cx="69723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Cual los querubes yo te quiero amar;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llene sólo una pasión mi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mi pecho se alzará un altar,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viva el fuego de tu gran poder.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195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2020-06-28T17:33:59Z</dcterms:modified>
</cp:coreProperties>
</file>