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69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113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387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760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381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1502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3570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127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8111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25032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019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152169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42739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28992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82075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6763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79551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984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46844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54596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004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243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612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565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227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349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22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45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91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65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7430CB2-80DB-4FA3-8A28-607B7ECCC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87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El Consolador Ha Venido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4D5DC9A-EC9E-41BF-BC57-D85517DB9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AAD365E-78BC-48BC-9376-808580425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3502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Doquier el hombre esté la nueva proclamad,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Doquier haya aflicción, miserias y dolor;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Cristianos, anunciad que el Padre nos envió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Consolador, el fiel Consolador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Dios nos prometió, al mundo descendió;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Doquier el hombre esté decid que vino ya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Consolador.</a:t>
            </a:r>
            <a:endParaRPr lang="es-ES" altLang="es-CL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92DFD04-CF6D-4516-8E58-79BF5EE28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33D836F-EAC4-4930-8D26-199606CA9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9724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La noche ya pasó, y al fin brilló la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vino a disipar las sombras del terror;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Así del alma fue aurora celestial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Consolador, el fiel Consolador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Dios nos prometió, al mundo descendió;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Doquier el hombre esté decid que vino ya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Consolador.</a:t>
            </a:r>
            <a:endParaRPr lang="es-ES" altLang="es-CL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50E0464-4B1F-4E2F-A28C-BD4A94AAE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AC327B2-0843-4FDF-9A15-4A079009F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9724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Él es quien da salud y plena libertad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que encadenó el fiero tentador;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rotos hierros hoy dirán que vino ya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Consolador, el fiel Consolador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Dios nos prometió, al mundo descendió;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Doquier el hombre esté decid que vino ya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5B9EB19C-EA66-4887-BE6A-724954539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F96D50E-44A9-4FD1-9FAE-06921C9FF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3597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¡Oh, grande, eterno amor! mi lengua débil 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poder hablar del don que recibí,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renovar en mí la imagen celestial,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Consolador, el fiel Consolador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Dios nos prometió, al mundo descendió;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Doquier el hombre esté decid que vino ya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fiel Consolador.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256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2020-06-28T17:34:08Z</dcterms:modified>
</cp:coreProperties>
</file>