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05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6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0834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313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03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918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187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844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0057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47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72442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588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91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104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559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003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458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998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567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7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70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13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81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65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7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29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821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34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EB1F329-3212-4AEE-B921-12CFF38FE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Santo Paracleto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020B2CE-83AE-4390-983C-AFFDBF4C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2B5FAB8-A5CC-4DFE-A666-4FB72A7E4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1752600"/>
            <a:ext cx="5730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¡Oh, Santo Paracleto!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Séllanos con tu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nuestras vidas el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Salvador pueda ver.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¡Sella! ¡Sella!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¡Séllanos con tu unción!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Santo Paracleto,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Atiende a nuestra oración!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701EE48-8D17-45BA-B241-4966E66D8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D1D4E4B-CC18-4ECE-B7DE-49C199B2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600200"/>
            <a:ext cx="5402263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Séllanos con la imagen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nuestro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en nosotros el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Vea su gracia y amor.</a:t>
            </a:r>
            <a:r>
              <a:rPr lang="es-ES" altLang="es-CL" sz="2400" b="1">
                <a:latin typeface="Century Gothic" panose="020B0502020202020204" pitchFamily="34" charset="0"/>
              </a:rPr>
              <a:t> </a:t>
            </a:r>
          </a:p>
          <a:p>
            <a:endParaRPr lang="es-ES" altLang="es-CL" sz="24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¡Sella! ¡Sella!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¡Séllanos con tu unción!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Santo Paracleto,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Atiende a nuestra oración!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F01A998-1A9C-4B99-BD8F-593362449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30D5D07-F3FA-4C5F-9C99-9798DD74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52720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Sella, Tú, nuestras vidas,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Dótalas de santa unción.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mundo, pues, llevaremos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gran salvación.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¡Sella! ¡Sella!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¡Séllanos con tu unción!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Santo Paracleto,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Atiende a nuestra oración!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154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2020-06-28T17:34:17Z</dcterms:modified>
</cp:coreProperties>
</file>