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7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050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260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0834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1313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503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6918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7187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6844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0057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447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724423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8588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2910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91049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35597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50030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24584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19988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65672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27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270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313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81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165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777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629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8217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37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734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EB1F329-3212-4AEE-B921-12CFF38FE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88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Oh, Santo Paracleto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020B2CE-83AE-4390-983C-AFFDBF4C2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2B5FAB8-A5CC-4DFE-A666-4FB72A7E4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1" y="1752600"/>
            <a:ext cx="57308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¡Oh, Santo Paracleto!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Séllanos con tu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en nuestras vidas el mundo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Salvador pueda ver.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¡Sella! ¡Sella!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¡Séllanos con tu unción!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 Santo Paracleto,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Atiende a nuestra oración!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701EE48-8D17-45BA-B241-4966E66D8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D1D4E4B-CC18-4ECE-B7DE-49C199B27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1" y="1600200"/>
            <a:ext cx="5402263" cy="430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Séllanos con la imagen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nuestro buen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 que en nosotros el mundo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Vea su gracia y amor.</a:t>
            </a:r>
            <a:r>
              <a:rPr lang="es-ES" altLang="es-CL" sz="2400" b="1">
                <a:latin typeface="Century Gothic" panose="020B0502020202020204" pitchFamily="34" charset="0"/>
              </a:rPr>
              <a:t> </a:t>
            </a:r>
          </a:p>
          <a:p>
            <a:endParaRPr lang="es-ES" altLang="es-CL" sz="24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¡Sella! ¡Sella!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¡Séllanos con tu unción!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 Santo Paracleto,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Atiende a nuestra oración!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F01A998-1A9C-4B99-BD8F-593362449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30D5D07-F3FA-4C5F-9C99-9798DD746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676400"/>
            <a:ext cx="52720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Sella, Tú, nuestras vidas,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Dótalas de santa unción.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al mundo, pues, llevaremos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Nuevas de gran salvación.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¡Sella! ¡Sella!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¡Séllanos con tu unción!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 Santo Paracleto,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Atiende a nuestra oración!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154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2020-06-28T17:34:17Z</dcterms:modified>
</cp:coreProperties>
</file>