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969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2675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4205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8070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10093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5103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4540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60954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52877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69083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6699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6020792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61766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01872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09039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93824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57106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95599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73419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17148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4629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0632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432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7031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621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8001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797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9515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899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3188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B25441E-4641-408D-A3F9-9AC2E1C40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89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Santo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Espíritu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De Dios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76B8A252-3D3E-4497-8A92-FA9ED0C77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FE2F4EB9-99FD-49D7-8F0E-2E732E7CA5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828801"/>
            <a:ext cx="47117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Santo Espíritu de Dios,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Guía fiel de mi alma sé;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Vence mi debilidad,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Guarda mi inseguro pie.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Vuelve en gozo mi dolor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divino y dulce hablar,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Paz divina en mi alma das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me invitas al Hogar.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B3B0477C-936B-4B30-B7AF-92E486CFF5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8E5F29B-59A1-4171-8454-C99631A4F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1" y="1752601"/>
            <a:ext cx="4994275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Eres siempre Amigo fiel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tierra y en el mar;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contigo no hay temor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Ni a las sombras ni al pesar.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tema el corazón,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ruja tempestad,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Viene a mí tu invitación,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"Vamos juntos al Hogar”.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DBED1EF3-ABA9-4432-99CD-0380C76EA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D03E6E9-83FE-436F-9747-97DC31FFF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676401"/>
            <a:ext cx="5259388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Pronto el día de dolor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 siempre pasará;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Ti, fiel Consolador,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alma al cielo entrando irá.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Mientras oiga yo tu voz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hay porque temer vagar;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me llamas con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"Hijo, vamos al Hogar".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10</TotalTime>
  <Words>151</Words>
  <Application>Microsoft Office PowerPoint</Application>
  <PresentationFormat>Panorámica</PresentationFormat>
  <Paragraphs>28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2020-06-28T17:34:25Z</dcterms:modified>
</cp:coreProperties>
</file>