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2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23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1866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149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3171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1246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9151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2738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6849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53358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99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19783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394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8187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527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12839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49263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74911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5478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4588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2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275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287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248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756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261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414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59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19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531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A101AE96-DC4E-4F07-8938-46D98D004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92151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9. Con C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ánticos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1258CC58-7398-4BD0-BCD2-1A4CA3BB4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5C95B11-2313-48BA-B083-CD58101A8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1484313"/>
            <a:ext cx="8294687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261938"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42925"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	Con cánticos, Señor, mi corazón y voz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Te adoran con fervor, oh Trino, Santo Dios.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	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En tu mansión yo Te veré,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De Ti perdón feliz tendré.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2. 	Tu mano paternal marcó mi senda aquí;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Mis pasos, cada cual, velados son por Ti.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F10B214-F1F3-4A81-9F50-7C01BAC68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4D6C53B-A414-41AA-AF60-D13B67610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1268413"/>
            <a:ext cx="80581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			Innumerables son tus bienes y sin par,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Y por tu compasión los gozo sin cesar.</a:t>
            </a:r>
          </a:p>
          <a:p>
            <a:endParaRPr lang="es-MX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	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En tu mansión yo Te veré,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De Ti perdón feliz tendré.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			</a:t>
            </a:r>
            <a:r>
              <a:rPr lang="es-ES" altLang="es-CL" sz="1800" b="1">
                <a:latin typeface="Century Gothic" panose="020B050202020202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Tú eres, oh Señor, mi sumo, todo bien;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Mil lenguas tu amor cantando siempre 			estén.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13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2020-06-28T17:14:32Z</dcterms:modified>
</cp:coreProperties>
</file>