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8" r:id="rId4"/>
    <p:sldId id="257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058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1516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5051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72982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4771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95791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2319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50950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66838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48624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0925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5273095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12047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81786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5502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01696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44664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39412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47320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53189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420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1035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6478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5773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6387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0549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1935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3664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011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6251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5D24B625-7494-4B62-87FD-85A530A9A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90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En Un Aposento Alto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7DCB8E81-85E9-495E-94F7-7606B4E70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139B6AAE-7136-48AD-AB1A-9B7AEF6A0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133601"/>
            <a:ext cx="8320088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En un aposento alto,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unánime fervor,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Ciento veinte esperaban la promesa del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manda tu gran poder,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manda tu gran poder,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manda tu gran poder a cada corazón. 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C99B11A9-2BF1-47C4-BE12-86B8E5C827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600200"/>
            <a:ext cx="6553200" cy="520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Con estruendo de los cielos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Descendió la gran virtud;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Todos fueron bautizados con el Santo Espíritu.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manda tu gran poder,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manda tu gran poder,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manda tu gran poder a cada corazón. 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pPr>
              <a:spcBef>
                <a:spcPct val="50000"/>
              </a:spcBef>
            </a:pPr>
            <a:endParaRPr lang="es-CL" altLang="es-C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ABEAEB58-2C54-4316-8F60-28497806B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093B08C-C7A7-4D49-9809-0ABA97540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782763"/>
            <a:ext cx="8312150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Este gran poder antiguo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el fiel celeste don;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Prometido a los creyentes de humilde corazón.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manda tu gran poder,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manda tu gran poder,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manda tu gran poder a cada corazón. 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A03BDA11-F279-4F32-9FD4-21CD21180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1447800"/>
            <a:ext cx="5867400" cy="477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4. Dios está restituyendo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Este gran Pentecostés,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el Espíritu sus dones nos reparte otra vez.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manda tu gran poder,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manda tu gran poder,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manda tu gran poder a cada corazón.</a:t>
            </a:r>
          </a:p>
          <a:p>
            <a:pPr>
              <a:spcBef>
                <a:spcPct val="50000"/>
              </a:spcBef>
            </a:pPr>
            <a:endParaRPr lang="es-CL" altLang="es-C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12</TotalTime>
  <Words>178</Words>
  <Application>Microsoft Office PowerPoint</Application>
  <PresentationFormat>Panorámica</PresentationFormat>
  <Paragraphs>35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2020-06-28T17:34:36Z</dcterms:modified>
</cp:coreProperties>
</file>