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2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35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755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9459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8589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0044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407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563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763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3420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03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35702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6097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824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063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970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5242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585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822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518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75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07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18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86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065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05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699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598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27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E49ECE5-1F9B-4C94-901F-DF6CE92D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Fuego Divino, Clamamos A Ti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28A3AA7-C6EC-49F7-91D2-706CDE5B1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2C1E347-2D2A-471C-AACC-69DEA8ABB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1" y="1676400"/>
            <a:ext cx="58594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Fuego divino, clamamos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de lo alto, desciende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y despiértanos con tu fulgor,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y avívanos con tu calor.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 del cielo, bendito fuego,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Venga, poder celestial;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 del cielo, bendito fuego;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llama pentecostal.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AC1B94D-86DE-4C8A-A8B9-BC85FFDCD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4A82793-33A8-4BC0-9DD1-ADA544E88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1" y="1600200"/>
            <a:ext cx="57562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Baja, Espíritu Consolador,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Baja y llénanos de santo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Baja conforme lo dijo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Danos poder, vida, gracia y luz.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 del cielo, bendito fuego,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Venga, poder celestial;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 del cielo, bendito fuego;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llama pentecostal.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0F42ACD-3CE1-44F0-A49C-6E27CF8F4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3D58058-D525-4AEF-BEC7-B6B62EAA4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1" y="1600200"/>
            <a:ext cx="68627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Arde en mi alma ¡oh llama de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Arde en mi pecho y dame valor;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Arde y consume los restos del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no demores, fuego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 del cielo, bendito fuego,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Venga, poder celestial;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 del cielo, bendito fuego;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llama pentecostal.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186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2020-06-28T17:34:58Z</dcterms:modified>
</cp:coreProperties>
</file>