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321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6354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75506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94592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85893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000442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14075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15633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76397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34202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0037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6357021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60977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8245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30630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79707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52424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65852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78225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95186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7571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6075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1189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5867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0657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1052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6994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5981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8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9272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AE49ECE5-1F9B-4C94-901F-DF6CE92D0F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92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Fuego Divino, Clamamos A Ti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B28A3AA7-C6EC-49F7-91D2-706CDE5B14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F2C1E347-2D2A-471C-AACC-69DEA8ABB0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1" y="1676400"/>
            <a:ext cx="585946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Fuego divino, clamamos a Ti,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 de lo alto, desciende aquí,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 y despiértanos con tu fulgor,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Ven, y avívanos con tu calor.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Venga del cielo, bendito fuego,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Venga, poder celestial;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Venga del cielo, bendito fuego;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Ven, llama pentecostal.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5AC1B94D-86DE-4C8A-A8B9-BC85FFDCD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4A82793-33A8-4BC0-9DD1-ADA544E889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1" y="1600200"/>
            <a:ext cx="575627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2. Baja, Espíritu Consolador,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Baja y llénanos de santo amor,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Baja conforme lo dijo Jesús,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Danos poder, vida, gracia y luz.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Venga del cielo, bendito fuego,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Venga, poder celestial;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Venga del cielo, bendito fuego;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Ven, llama pentecostal.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F0F42ACD-3CE1-44F0-A49C-6E27CF8F4F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C3D58058-D525-4AEF-BEC7-B6B62EAA4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1" y="1600200"/>
            <a:ext cx="686276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Arde en mi alma ¡oh llama de amor!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Arde en mi pecho y dame valor;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Arde y consume los restos del mal;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Oh, no demores, fuego celestial.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Venga del cielo, bendito fuego,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Venga, poder celestial;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Venga del cielo, bendito fuego;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Ven, llama pentecostal.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13</TotalTime>
  <Words>186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2020-06-28T17:34:58Z</dcterms:modified>
</cp:coreProperties>
</file>