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7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490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2079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222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44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3285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57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9256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5987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856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61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93634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698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833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060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4320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7697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1725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96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4126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91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93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65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6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852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408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245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5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3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893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229E0D8-5690-4F25-9822-24B81A875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Santo Espíritu, Desciende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BA5DE6B-AA60-4110-911B-E6E4EAE47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3324309-E88F-4594-AA9C-298FA96E3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1676400"/>
            <a:ext cx="4862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pobre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Llénalo de tu presencia,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él tu habitación.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6675CEB-4D9E-498E-9A5E-B30B15375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6D726B0-BFA5-40D3-9D97-17BC25E31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524000"/>
            <a:ext cx="5349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De tu gracia puedes darme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Inundando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que mucho necesito,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hoy tu bendición.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34E31A7-08A7-4A14-9C09-A7A11050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238DED-2BAD-4972-8FA5-A8386A135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600200"/>
            <a:ext cx="5160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Débil soy, oh sí, muy débil,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tus pies postrado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Esperando que tu gracia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poder me llene hoy.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7079AAB-14CA-4931-8E6B-20FE018B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A5DC330-6944-4002-B2CB-93B78A407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600200"/>
            <a:ext cx="5497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Dame paz, consuelo y gozo,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Cúbreme hoy en tu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confortas y redimes,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das grande salvación.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1339DD2C-49A7-4AD0-B84F-2891BA95F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AD7AAFD-AB22-4E7C-B7B9-0BD812626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1752600"/>
            <a:ext cx="49180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Santo Espíritu, Tú eres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Ese prometido don;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Mucho anhelo recibirte,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hoy tu santa unción.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CE22B78A-54CE-4384-B99B-0B2DEEC65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701E26C-7197-41A5-9D0B-2F6822F6F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24000"/>
            <a:ext cx="47577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6. Ven, bautízame ahora,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Obediente espero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ser mi eterno guía,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tu voluntad en mí.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¡Llena hoy, llena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hoy mi corazón!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¡Santo Espíritu, desciende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en mí tu habitación!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311</Words>
  <Application>Microsoft Office PowerPoint</Application>
  <PresentationFormat>Panorámica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2020-06-28T17:35:09Z</dcterms:modified>
</cp:coreProperties>
</file>