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577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4902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2079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0222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5744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3285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2574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92567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59875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85630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8611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6936342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06985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78332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00605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43205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76970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51725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3964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84126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8915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9320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7659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8668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852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4083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2452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9552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83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8935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C229E0D8-5690-4F25-9822-24B81A875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93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Santo Espíritu, Desciende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5BA5DE6B-AA60-4110-911B-E6E4EAE47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03324309-E88F-4594-AA9C-298FA96E3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1" y="1676400"/>
            <a:ext cx="486251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Santo Espíritu, desciende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mi pobre corazón,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Llénalo de tu presencia,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haz en él tu habitación.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¡Llena hoy, llena hoy,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Llena hoy mi corazón!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¡Santo Espíritu, desciende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haz en mí tu habitación!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26675CEB-4D9E-498E-9A5E-B30B15375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6D726B0-BFA5-40D3-9D97-17BC25E31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1" y="1524000"/>
            <a:ext cx="53498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2. De tu gracia puedes darme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Inundando el corazón,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Ven, que mucho necesito,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Dame hoy tu bendición.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¡Llena hoy, llena hoy,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Llena hoy mi corazón!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¡Santo Espíritu, desciende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haz en mí tu habitación!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934E31A7-08A7-4A14-9C09-A7A11050A4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7238DED-2BAD-4972-8FA5-A8386A1353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1" y="1600200"/>
            <a:ext cx="516096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Débil soy, oh sí, muy débil,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 tus pies postrado estoy,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Esperando que tu gracia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poder me llene hoy.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¡Llena hoy, llena hoy,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Llena hoy mi corazón!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¡Santo Espíritu, desciende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haz en mí tu habitación!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97079AAB-14CA-4931-8E6B-20FE018B6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A5DC330-6944-4002-B2CB-93B78A407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1" y="1600200"/>
            <a:ext cx="549751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4. Dame paz, consuelo y gozo,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Cúbreme hoy en tu perdón;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Tú confortas y redimes,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Tú das grande salvación.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¡Llena hoy, llena hoy,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Llena hoy mi corazón!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¡Santo Espíritu, desciende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haz en mí tu habitación!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1339DD2C-49A7-4AD0-B84F-2891BA95F4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4AD7AAFD-AB22-4E7C-B7B9-0BD812626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1" y="1752600"/>
            <a:ext cx="49180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5. Santo Espíritu, Tú eres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Ese prometido don;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Mucho anhelo recibirte,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Dame hoy tu santa unción.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¡Llena hoy, llena hoy,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Llena hoy mi corazón!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¡Santo Espíritu, desciende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haz en mí tu habitación! 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CE22B78A-54CE-4384-B99B-0B2DEEC65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701E26C-7197-41A5-9D0B-2F6822F6F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524000"/>
            <a:ext cx="475773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6. Ven, bautízame ahora,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Obediente espero aquí;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 a ser mi eterno guía,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Haz tu voluntad en mí.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¡Llena hoy, llena hoy,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Llena hoy mi corazón!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¡Santo Espíritu, desciende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haz en mí tu habitación! 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14</TotalTime>
  <Words>311</Words>
  <Application>Microsoft Office PowerPoint</Application>
  <PresentationFormat>Panorámica</PresentationFormat>
  <Paragraphs>67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2020-06-28T17:35:09Z</dcterms:modified>
</cp:coreProperties>
</file>