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2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60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149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261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164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604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347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12085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5774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5470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279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749029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1366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3752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9245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843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7339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7846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3820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8842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121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282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819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74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822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78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500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926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3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541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7AD210F-9AEB-4846-B73F-35ACE0D18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265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Escucho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Buen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FA968DA-399E-420B-A05B-611F8A681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46E4F26-A967-4C52-85EC-87E214719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6518" y="1041592"/>
            <a:ext cx="6938963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 dirty="0">
                <a:latin typeface="Century Gothic" panose="020B0502020202020204" pitchFamily="34" charset="0"/>
              </a:rPr>
              <a:t>1. Yo escucho, buen Jesús,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Tu dulce voz de amor,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Que, desde el árbol de la cruz,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Invita al pecador.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Yo soy pecador, nada hay bueno en mí;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Ser objeto de tu amor deseo, y vengo a Ti.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2. Tú ofreces el perdón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toda iniquidad,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Si el llanto inunda el corazón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acude a tu piedad.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Yo soy pecador, ten de mí piedad.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Dame llanto de dolor, y borra mi maldad.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DFE18FA-B0F9-469E-AF4A-865AB6A79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3EBE0A-B014-4BDC-8B46-935C47A24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00201"/>
            <a:ext cx="7075488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600" b="1">
                <a:latin typeface="Century Gothic" panose="020B0502020202020204" pitchFamily="34" charset="0"/>
              </a:rPr>
              <a:t>3. Tú ofreces aumentar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La fe del que creyó,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gracia sobre gracia dar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A quien en Ti esperó.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Creo en Ti, Señor, sólo espero en Ti;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Dame tu infinito amor, pues basta para mí.</a:t>
            </a:r>
            <a:r>
              <a:rPr lang="es-ES" altLang="es-CL" sz="26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142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2020-06-28T17:35:30Z</dcterms:modified>
</cp:coreProperties>
</file>